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1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2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3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4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757" r:id="rId5"/>
    <p:sldMasterId id="2147483713" r:id="rId6"/>
    <p:sldMasterId id="2147483771" r:id="rId7"/>
    <p:sldMasterId id="2147483721" r:id="rId8"/>
    <p:sldMasterId id="2147483748" r:id="rId9"/>
    <p:sldMasterId id="2147483783" r:id="rId10"/>
    <p:sldMasterId id="2147483792" r:id="rId11"/>
    <p:sldMasterId id="2147483823" r:id="rId12"/>
    <p:sldMasterId id="2147483837" r:id="rId13"/>
    <p:sldMasterId id="2147483847" r:id="rId14"/>
    <p:sldMasterId id="2147483861" r:id="rId15"/>
    <p:sldMasterId id="2147483875" r:id="rId16"/>
    <p:sldMasterId id="2147483916" r:id="rId17"/>
    <p:sldMasterId id="2147483930" r:id="rId18"/>
  </p:sldMasterIdLst>
  <p:notesMasterIdLst>
    <p:notesMasterId r:id="rId38"/>
  </p:notesMasterIdLst>
  <p:handoutMasterIdLst>
    <p:handoutMasterId r:id="rId39"/>
  </p:handoutMasterIdLst>
  <p:sldIdLst>
    <p:sldId id="429" r:id="rId19"/>
    <p:sldId id="2134805614" r:id="rId20"/>
    <p:sldId id="2134805736" r:id="rId21"/>
    <p:sldId id="2134805737" r:id="rId22"/>
    <p:sldId id="2134805742" r:id="rId23"/>
    <p:sldId id="842" r:id="rId24"/>
    <p:sldId id="2134805618" r:id="rId25"/>
    <p:sldId id="845" r:id="rId26"/>
    <p:sldId id="858" r:id="rId27"/>
    <p:sldId id="857" r:id="rId28"/>
    <p:sldId id="2134805743" r:id="rId29"/>
    <p:sldId id="2134805741" r:id="rId30"/>
    <p:sldId id="2134805744" r:id="rId31"/>
    <p:sldId id="851" r:id="rId32"/>
    <p:sldId id="2134805745" r:id="rId33"/>
    <p:sldId id="2134805637" r:id="rId34"/>
    <p:sldId id="2134805738" r:id="rId35"/>
    <p:sldId id="2134805638" r:id="rId36"/>
    <p:sldId id="2134805739" r:id="rId37"/>
  </p:sldIdLst>
  <p:sldSz cx="9144000" cy="5715000" type="screen16x10"/>
  <p:notesSz cx="7010400" cy="9296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E7C44D6C-D1DF-456C-9162-2D392B9DE1D9}">
          <p14:sldIdLst>
            <p14:sldId id="429"/>
            <p14:sldId id="2134805614"/>
            <p14:sldId id="2134805736"/>
            <p14:sldId id="2134805737"/>
            <p14:sldId id="2134805742"/>
            <p14:sldId id="842"/>
            <p14:sldId id="2134805618"/>
            <p14:sldId id="845"/>
            <p14:sldId id="858"/>
            <p14:sldId id="857"/>
            <p14:sldId id="2134805743"/>
            <p14:sldId id="2134805741"/>
            <p14:sldId id="2134805744"/>
            <p14:sldId id="851"/>
            <p14:sldId id="2134805745"/>
            <p14:sldId id="2134805637"/>
            <p14:sldId id="2134805738"/>
            <p14:sldId id="2134805638"/>
            <p14:sldId id="21348057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97">
          <p15:clr>
            <a:srgbClr val="A4A3A4"/>
          </p15:clr>
        </p15:guide>
        <p15:guide id="2" orient="horz" pos="303">
          <p15:clr>
            <a:srgbClr val="A4A3A4"/>
          </p15:clr>
        </p15:guide>
        <p15:guide id="3" orient="horz" pos="961">
          <p15:clr>
            <a:srgbClr val="A4A3A4"/>
          </p15:clr>
        </p15:guide>
        <p15:guide id="4" orient="horz" pos="507">
          <p15:clr>
            <a:srgbClr val="A4A3A4"/>
          </p15:clr>
        </p15:guide>
        <p15:guide id="5" orient="horz" pos="394">
          <p15:clr>
            <a:srgbClr val="A4A3A4"/>
          </p15:clr>
        </p15:guide>
        <p15:guide id="6" orient="horz" pos="122">
          <p15:clr>
            <a:srgbClr val="A4A3A4"/>
          </p15:clr>
        </p15:guide>
        <p15:guide id="7" orient="horz" pos="984">
          <p15:clr>
            <a:srgbClr val="A4A3A4"/>
          </p15:clr>
        </p15:guide>
        <p15:guide id="8" orient="horz" pos="1369">
          <p15:clr>
            <a:srgbClr val="A4A3A4"/>
          </p15:clr>
        </p15:guide>
        <p15:guide id="9" pos="2880">
          <p15:clr>
            <a:srgbClr val="A4A3A4"/>
          </p15:clr>
        </p15:guide>
        <p15:guide id="10" pos="249">
          <p15:clr>
            <a:srgbClr val="A4A3A4"/>
          </p15:clr>
        </p15:guide>
        <p15:guide id="11" pos="2789">
          <p15:clr>
            <a:srgbClr val="A4A3A4"/>
          </p15:clr>
        </p15:guide>
        <p15:guide id="12" pos="2971">
          <p15:clr>
            <a:srgbClr val="A4A3A4"/>
          </p15:clr>
        </p15:guide>
        <p15:guide id="13" pos="204">
          <p15:clr>
            <a:srgbClr val="A4A3A4"/>
          </p15:clr>
        </p15:guide>
        <p15:guide id="14" pos="5511">
          <p15:clr>
            <a:srgbClr val="A4A3A4"/>
          </p15:clr>
        </p15:guide>
        <p15:guide id="15" pos="21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EF4050"/>
    <a:srgbClr val="5B5958"/>
    <a:srgbClr val="EEEDEE"/>
    <a:srgbClr val="FFFFFF"/>
    <a:srgbClr val="E00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7C977-F116-4872-8412-7F91C37BA479}" v="331" dt="2023-04-20T07:02:04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52" y="56"/>
      </p:cViewPr>
      <p:guideLst>
        <p:guide orient="horz" pos="3297"/>
        <p:guide orient="horz" pos="303"/>
        <p:guide orient="horz" pos="961"/>
        <p:guide orient="horz" pos="507"/>
        <p:guide orient="horz" pos="394"/>
        <p:guide orient="horz" pos="122"/>
        <p:guide orient="horz" pos="984"/>
        <p:guide orient="horz" pos="1369"/>
        <p:guide pos="2880"/>
        <p:guide pos="249"/>
        <p:guide pos="2789"/>
        <p:guide pos="2971"/>
        <p:guide pos="204"/>
        <p:guide pos="5511"/>
        <p:guide pos="210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8604" cy="465341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970159" y="3"/>
            <a:ext cx="3038604" cy="465341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4EB679CA-B817-498E-8ABC-47EAB9FC056C}" type="datetimeFigureOut">
              <a:rPr lang="sv-SE" smtClean="0"/>
              <a:pPr/>
              <a:t>2023-04-20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8829573"/>
            <a:ext cx="3038604" cy="46534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467D939D-7895-4509-94CF-37ABBEA4336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5674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D6510804-B76A-4382-AED4-D0BD8795E138}" type="datetimeFigureOut">
              <a:rPr lang="sv-SE" smtClean="0"/>
              <a:pPr/>
              <a:t>2023-04-20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D809DB85-67C1-4D63-B977-34E0200591C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29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DB85-67C1-4D63-B977-34E0200591C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171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DB85-67C1-4D63-B977-34E0200591C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82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DB85-67C1-4D63-B977-34E0200591C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54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567097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2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5288" y="807766"/>
            <a:ext cx="8353424" cy="728970"/>
          </a:xfrm>
        </p:spPr>
        <p:txBody>
          <a:bodyPr vert="horz" lIns="0" tIns="180000" rIns="0" bIns="10800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280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287" y="1525588"/>
            <a:ext cx="8353425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7232"/>
            <a:ext cx="9144000" cy="5532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A23388-2034-4773-A784-1D4A0B2E2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DB959A-3C4B-4472-89FE-B6BE359B7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5A2F55-C3D0-4FCB-9CBE-1A95FD0A7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D1342F0-3DE8-4876-81C8-DFD92A8C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9511-2E00-47CF-A75D-4BA831866887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A40274F-E361-4458-A98B-37E94DEE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C40B7A3-9282-4512-B465-59BB216E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876D-53CC-4256-B936-6881B4FE2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63747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4">
            <a:extLst>
              <a:ext uri="{FF2B5EF4-FFF2-40B4-BE49-F238E27FC236}">
                <a16:creationId xmlns:a16="http://schemas.microsoft.com/office/drawing/2014/main" id="{EA784192-0249-004E-9835-0F62C576F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3555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4">
            <a:extLst>
              <a:ext uri="{FF2B5EF4-FFF2-40B4-BE49-F238E27FC236}">
                <a16:creationId xmlns:a16="http://schemas.microsoft.com/office/drawing/2014/main" id="{8474B75F-09DD-BE4D-A254-343082FCE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715000"/>
          </a:xfrm>
          <a:solidFill>
            <a:srgbClr val="EEEDE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bild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6D29FFA-C067-7D4F-BDF0-45139665B3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5564" y="4027680"/>
            <a:ext cx="7055999" cy="450000"/>
          </a:xfrm>
        </p:spPr>
        <p:txBody>
          <a:bodyPr anchor="t"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för att skriva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5565" y="3001516"/>
            <a:ext cx="7056000" cy="906366"/>
          </a:xfrm>
          <a:prstGeom prst="rect">
            <a:avLst/>
          </a:prstGeom>
        </p:spPr>
        <p:txBody>
          <a:bodyPr/>
          <a:lstStyle>
            <a:lvl1pPr>
              <a:defRPr sz="4000" u="none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4C247B1-E2AA-5042-8F67-6069868E4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348" y="353758"/>
            <a:ext cx="1008360" cy="254503"/>
          </a:xfrm>
          <a:prstGeom prst="rect">
            <a:avLst/>
          </a:prstGeom>
        </p:spPr>
      </p:pic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4E45F461-8F4B-EE4C-9201-99C8F5BAF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04138" y="354013"/>
            <a:ext cx="1008062" cy="25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38" b="13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.</a:t>
            </a:r>
          </a:p>
        </p:txBody>
      </p:sp>
      <p:sp>
        <p:nvSpPr>
          <p:cNvPr id="27" name="Platshållare för innehåll 26">
            <a:extLst>
              <a:ext uri="{FF2B5EF4-FFF2-40B4-BE49-F238E27FC236}">
                <a16:creationId xmlns:a16="http://schemas.microsoft.com/office/drawing/2014/main" id="{83DC3C12-6459-8C42-8F0F-4E7E4E39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5565" y="3865616"/>
            <a:ext cx="7056000" cy="36000"/>
          </a:xfrm>
          <a:solidFill>
            <a:srgbClr val="EF4050"/>
          </a:solidFill>
        </p:spPr>
        <p:txBody>
          <a:bodyPr>
            <a:noAutofit/>
          </a:bodyPr>
          <a:lstStyle>
            <a:lvl1pPr marL="0" indent="0" algn="r">
              <a:lnSpc>
                <a:spcPts val="1400"/>
              </a:lnSpc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id="{0C8DE0D2-2E24-C944-8E8F-BD55A06B0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07625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9" y="428034"/>
            <a:ext cx="7812868" cy="7289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00448" y="1489348"/>
            <a:ext cx="7812868" cy="356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buClr>
                <a:srgbClr val="E00027"/>
              </a:buClr>
              <a:defRPr sz="1600"/>
            </a:lvl2pPr>
            <a:lvl3pPr>
              <a:buClr>
                <a:srgbClr val="E00027"/>
              </a:buClr>
              <a:defRPr sz="1600"/>
            </a:lvl3pPr>
            <a:lvl4pPr>
              <a:buClr>
                <a:srgbClr val="E00027"/>
              </a:buClr>
              <a:defRPr sz="1600"/>
            </a:lvl4pPr>
            <a:lvl5pPr>
              <a:buClr>
                <a:srgbClr val="E00027"/>
              </a:buClr>
              <a:defRPr sz="16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4144CC-54C4-3B4D-93B7-0A9592DC5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0110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8" y="428034"/>
            <a:ext cx="7812869" cy="72897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för att lägga till rubrik</a:t>
            </a:r>
          </a:p>
        </p:txBody>
      </p:sp>
      <p:sp>
        <p:nvSpPr>
          <p:cNvPr id="4" name="Platshållare för bildnummer 4">
            <a:extLst>
              <a:ext uri="{FF2B5EF4-FFF2-40B4-BE49-F238E27FC236}">
                <a16:creationId xmlns:a16="http://schemas.microsoft.com/office/drawing/2014/main" id="{6AF3D2AD-7C3F-BE49-9276-B815700A3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5320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28034"/>
            <a:ext cx="7767353" cy="72897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83568" y="1489348"/>
            <a:ext cx="3743971" cy="2664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F4050"/>
              </a:buClr>
              <a:buNone/>
              <a:defRPr sz="1400"/>
            </a:lvl1pPr>
            <a:lvl2pPr>
              <a:buClr>
                <a:srgbClr val="EF4050"/>
              </a:buClr>
              <a:defRPr sz="1200"/>
            </a:lvl2pPr>
            <a:lvl3pPr>
              <a:buClr>
                <a:srgbClr val="EF4050"/>
              </a:buClr>
              <a:defRPr sz="1200"/>
            </a:lvl3pPr>
            <a:lvl4pPr>
              <a:buClr>
                <a:srgbClr val="EF4050"/>
              </a:buClr>
              <a:defRPr sz="1200"/>
            </a:lvl4pPr>
            <a:lvl5pPr>
              <a:buClr>
                <a:srgbClr val="EF4050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för att infoga bild eller annat innehåll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7F0006B-E963-7040-BF19-F76C621623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4208750"/>
            <a:ext cx="3734461" cy="554475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EF4050"/>
                </a:solidFill>
                <a:latin typeface="Roboto Light" pitchFamily="2" charset="0"/>
                <a:ea typeface="Roboto Light" pitchFamily="2" charset="0"/>
              </a:defRPr>
            </a:lvl1pPr>
            <a:lvl2pPr marL="280800" indent="0">
              <a:buNone/>
              <a:defRPr/>
            </a:lvl2pPr>
            <a:lvl3pPr marL="612000" indent="0">
              <a:buNone/>
              <a:defRPr/>
            </a:lvl3pPr>
            <a:lvl4pPr marL="892800" indent="0">
              <a:buNone/>
              <a:defRPr/>
            </a:lvl4pPr>
            <a:lvl5pPr marL="1173600" indent="0">
              <a:buNone/>
              <a:defRPr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054CE1A6-F3B3-4E42-AE06-A2799138E74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696969" y="1489348"/>
            <a:ext cx="3743971" cy="2664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F4050"/>
              </a:buClr>
              <a:buNone/>
              <a:defRPr sz="1400"/>
            </a:lvl1pPr>
            <a:lvl2pPr>
              <a:buClr>
                <a:srgbClr val="EF4050"/>
              </a:buClr>
              <a:defRPr sz="1200"/>
            </a:lvl2pPr>
            <a:lvl3pPr>
              <a:buClr>
                <a:srgbClr val="EF4050"/>
              </a:buClr>
              <a:defRPr sz="1200"/>
            </a:lvl3pPr>
            <a:lvl4pPr>
              <a:buClr>
                <a:srgbClr val="EF4050"/>
              </a:buClr>
              <a:defRPr sz="1200"/>
            </a:lvl4pPr>
            <a:lvl5pPr>
              <a:buClr>
                <a:srgbClr val="EF4050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för att infoga bild eller annat innehåll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C18C9BF5-307D-374A-B000-D2259C4C4A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6969" y="4208750"/>
            <a:ext cx="3763463" cy="554475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EF4050"/>
                </a:solidFill>
                <a:latin typeface="Roboto Light" pitchFamily="2" charset="0"/>
                <a:ea typeface="Roboto Light" pitchFamily="2" charset="0"/>
              </a:defRPr>
            </a:lvl1pPr>
            <a:lvl2pPr marL="280800" indent="0">
              <a:buNone/>
              <a:defRPr/>
            </a:lvl2pPr>
            <a:lvl3pPr marL="612000" indent="0">
              <a:buNone/>
              <a:defRPr/>
            </a:lvl3pPr>
            <a:lvl4pPr marL="892800" indent="0">
              <a:buNone/>
              <a:defRPr/>
            </a:lvl4pPr>
            <a:lvl5pPr marL="1173600" indent="0">
              <a:buNone/>
              <a:defRPr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id="{705FC87C-7A8E-A644-9445-A50E03C17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15485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28034"/>
            <a:ext cx="7767353" cy="72897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83568" y="2094491"/>
            <a:ext cx="3743971" cy="2952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F4050"/>
              </a:buClr>
              <a:defRPr sz="1600"/>
            </a:lvl1pPr>
            <a:lvl2pPr>
              <a:buClr>
                <a:srgbClr val="EF4050"/>
              </a:buClr>
              <a:defRPr sz="1600"/>
            </a:lvl2pPr>
            <a:lvl3pPr>
              <a:buClr>
                <a:srgbClr val="EF4050"/>
              </a:buClr>
              <a:defRPr sz="1600"/>
            </a:lvl3pPr>
            <a:lvl4pPr>
              <a:buClr>
                <a:srgbClr val="EF4050"/>
              </a:buClr>
              <a:defRPr sz="1600"/>
            </a:lvl4pPr>
            <a:lvl5pPr>
              <a:buClr>
                <a:srgbClr val="EF4050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EE01C08-E29D-EC4F-9DDD-6C25AFA4B71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83568" y="1489348"/>
            <a:ext cx="3743970" cy="533135"/>
          </a:xfrm>
          <a:prstGeom prst="rect">
            <a:avLst/>
          </a:prstGeom>
        </p:spPr>
        <p:txBody>
          <a:bodyPr bIns="72000" anchor="b">
            <a:noAutofit/>
          </a:bodyPr>
          <a:lstStyle>
            <a:lvl1pPr marL="0" indent="0">
              <a:buNone/>
              <a:defRPr sz="1800" b="1" i="0">
                <a:solidFill>
                  <a:srgbClr val="EF4050"/>
                </a:solidFill>
                <a:latin typeface="Roboto Black" pitchFamily="2" charset="0"/>
                <a:ea typeface="Roboto Black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66D50213-B7C9-A044-9EC5-7AEE05E5820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706951" y="2094491"/>
            <a:ext cx="3743971" cy="2952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F4050"/>
              </a:buClr>
              <a:defRPr sz="1600"/>
            </a:lvl1pPr>
            <a:lvl2pPr>
              <a:buClr>
                <a:srgbClr val="EF4050"/>
              </a:buClr>
              <a:defRPr sz="1600"/>
            </a:lvl2pPr>
            <a:lvl3pPr>
              <a:buClr>
                <a:srgbClr val="EF4050"/>
              </a:buClr>
              <a:defRPr sz="1600"/>
            </a:lvl3pPr>
            <a:lvl4pPr>
              <a:buClr>
                <a:srgbClr val="EF4050"/>
              </a:buClr>
              <a:defRPr sz="1600"/>
            </a:lvl4pPr>
            <a:lvl5pPr>
              <a:buClr>
                <a:srgbClr val="EF4050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618A1A66-30A7-9F46-8AA8-28378AD3656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706951" y="1489348"/>
            <a:ext cx="3743970" cy="533135"/>
          </a:xfrm>
          <a:prstGeom prst="rect">
            <a:avLst/>
          </a:prstGeom>
        </p:spPr>
        <p:txBody>
          <a:bodyPr bIns="72000" anchor="b">
            <a:noAutofit/>
          </a:bodyPr>
          <a:lstStyle>
            <a:lvl1pPr marL="0" indent="0">
              <a:buNone/>
              <a:defRPr sz="1800" b="1" i="0">
                <a:solidFill>
                  <a:srgbClr val="EF4050"/>
                </a:solidFill>
                <a:latin typeface="Roboto Black" pitchFamily="2" charset="0"/>
                <a:ea typeface="Roboto Black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id="{8E8D656B-BA1F-AC43-B6A4-FDD4FAE90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80662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igg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65566" y="3649588"/>
            <a:ext cx="7812868" cy="7289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2445" y="4438737"/>
            <a:ext cx="7812868" cy="10040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buClr>
                <a:srgbClr val="E00027"/>
              </a:buClr>
              <a:defRPr sz="1600"/>
            </a:lvl2pPr>
            <a:lvl3pPr>
              <a:buClr>
                <a:srgbClr val="E00027"/>
              </a:buClr>
              <a:defRPr sz="1600"/>
            </a:lvl3pPr>
            <a:lvl4pPr>
              <a:buClr>
                <a:srgbClr val="E00027"/>
              </a:buClr>
              <a:defRPr sz="1600"/>
            </a:lvl4pPr>
            <a:lvl5pPr>
              <a:buClr>
                <a:srgbClr val="E00027"/>
              </a:buClr>
              <a:defRPr sz="12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C21FC38-D0F3-4B46-91B0-17E4AE0F43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33763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  <a:p>
            <a:endParaRPr lang="sv-SE"/>
          </a:p>
          <a:p>
            <a:r>
              <a:rPr lang="sv-SE"/>
              <a:t>    Klicka på ikonen för att lägga till bild.</a:t>
            </a:r>
          </a:p>
        </p:txBody>
      </p:sp>
      <p:sp>
        <p:nvSpPr>
          <p:cNvPr id="6" name="Platshållare för bild 13">
            <a:extLst>
              <a:ext uri="{FF2B5EF4-FFF2-40B4-BE49-F238E27FC236}">
                <a16:creationId xmlns:a16="http://schemas.microsoft.com/office/drawing/2014/main" id="{736FD814-ECCC-FD49-BA39-B7A9CC7023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04138" y="354013"/>
            <a:ext cx="1008062" cy="25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38" b="13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.</a:t>
            </a:r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id="{0FAB72C8-9A30-8642-B527-AC0475510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53455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3917156" y="432610"/>
            <a:ext cx="3770226" cy="7217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Skriv rubrik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3917156" y="1207823"/>
            <a:ext cx="3765948" cy="450000"/>
          </a:xfrm>
        </p:spPr>
        <p:txBody>
          <a:bodyPr anchor="t">
            <a:noAutofit/>
          </a:bodyPr>
          <a:lstStyle>
            <a:lvl1pPr marL="0" indent="0">
              <a:buNone/>
              <a:defRPr sz="1600" b="1" i="0">
                <a:solidFill>
                  <a:srgbClr val="EF4050"/>
                </a:solidFill>
                <a:latin typeface="Roboto Black" pitchFamily="2" charset="0"/>
                <a:ea typeface="Roboto Black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för att skriva underrubrik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853B53C-D807-4D81-812A-A8B5EAB807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646086" cy="5715000"/>
          </a:xfrm>
          <a:solidFill>
            <a:srgbClr val="EEEDE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/>
              <a:t>  Klicka på ikonen för att lägga till bild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F8C51488-1734-4887-AF37-F22F91E58C7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2660" y="6401587"/>
            <a:ext cx="642729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50714592-5116-4D34-8472-76A84C8B9D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86317" y="6401587"/>
            <a:ext cx="3365083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BD25BE78-58CD-4159-B32A-907DAFBC8D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253664" y="307174"/>
            <a:ext cx="1643062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EAFE02A0-2FC2-4F45-AF61-5EDD49529E0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911493" y="1973374"/>
            <a:ext cx="3743971" cy="33090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F4050"/>
              </a:buClr>
              <a:defRPr sz="1600"/>
            </a:lvl1pPr>
            <a:lvl2pPr>
              <a:buClr>
                <a:srgbClr val="EF4050"/>
              </a:buClr>
              <a:defRPr sz="1600"/>
            </a:lvl2pPr>
            <a:lvl3pPr>
              <a:buClr>
                <a:srgbClr val="EF4050"/>
              </a:buClr>
              <a:defRPr sz="1600"/>
            </a:lvl3pPr>
            <a:lvl4pPr>
              <a:buClr>
                <a:srgbClr val="EF4050"/>
              </a:buClr>
              <a:defRPr sz="1600"/>
            </a:lvl4pPr>
            <a:lvl5pPr>
              <a:buClr>
                <a:srgbClr val="EF4050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bildnummer 4">
            <a:extLst>
              <a:ext uri="{FF2B5EF4-FFF2-40B4-BE49-F238E27FC236}">
                <a16:creationId xmlns:a16="http://schemas.microsoft.com/office/drawing/2014/main" id="{D800F808-4359-9346-B444-A6EE32116F86}"/>
              </a:ext>
            </a:extLst>
          </p:cNvPr>
          <p:cNvSpPr txBox="1">
            <a:spLocks/>
          </p:cNvSpPr>
          <p:nvPr userDrawn="1"/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900" b="0" i="0" kern="120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46901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14495" y="1207823"/>
            <a:ext cx="4705742" cy="450000"/>
          </a:xfrm>
        </p:spPr>
        <p:txBody>
          <a:bodyPr anchor="t">
            <a:noAutofit/>
          </a:bodyPr>
          <a:lstStyle>
            <a:lvl1pPr marL="0" indent="0">
              <a:buNone/>
              <a:defRPr sz="1600" b="1" i="0">
                <a:solidFill>
                  <a:srgbClr val="EF4050"/>
                </a:solidFill>
                <a:latin typeface="Roboto Black" pitchFamily="2" charset="0"/>
                <a:ea typeface="Roboto Black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för att skriva underrubrik</a:t>
            </a:r>
          </a:p>
        </p:txBody>
      </p:sp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416327" y="432609"/>
            <a:ext cx="4703911" cy="7217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Skriv rubrik här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853B53C-D807-4D81-812A-A8B5EAB807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9000" y="0"/>
            <a:ext cx="3645000" cy="5715000"/>
          </a:xfrm>
          <a:solidFill>
            <a:srgbClr val="EEEDE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/>
              <a:t>  Klicka på ikonen för att lägga till bild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DED849AA-6918-7248-B69F-639E106EE70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14496" y="1973375"/>
            <a:ext cx="4233828" cy="33090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F4050"/>
              </a:buClr>
              <a:defRPr sz="1600"/>
            </a:lvl1pPr>
            <a:lvl2pPr>
              <a:buClr>
                <a:srgbClr val="EF4050"/>
              </a:buClr>
              <a:defRPr sz="1600"/>
            </a:lvl2pPr>
            <a:lvl3pPr>
              <a:buClr>
                <a:srgbClr val="EF4050"/>
              </a:buClr>
              <a:defRPr sz="1600"/>
            </a:lvl3pPr>
            <a:lvl4pPr>
              <a:buClr>
                <a:srgbClr val="EF4050"/>
              </a:buClr>
              <a:defRPr sz="1600"/>
            </a:lvl4pPr>
            <a:lvl5pPr>
              <a:buClr>
                <a:srgbClr val="EF4050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bildnummer 4">
            <a:extLst>
              <a:ext uri="{FF2B5EF4-FFF2-40B4-BE49-F238E27FC236}">
                <a16:creationId xmlns:a16="http://schemas.microsoft.com/office/drawing/2014/main" id="{5600853F-F0B4-D040-9664-9AA749E4D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06585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kgrundsbild 1 -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4A6BF11-4E00-C445-9433-CE826147F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94"/>
            <a:ext cx="9144000" cy="5714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9" y="428034"/>
            <a:ext cx="7812868" cy="7289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00448" y="1489348"/>
            <a:ext cx="7812868" cy="356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buClr>
                <a:srgbClr val="E00027"/>
              </a:buClr>
              <a:defRPr sz="1600"/>
            </a:lvl2pPr>
            <a:lvl3pPr>
              <a:buClr>
                <a:srgbClr val="E00027"/>
              </a:buClr>
              <a:defRPr sz="1600"/>
            </a:lvl3pPr>
            <a:lvl4pPr>
              <a:buClr>
                <a:srgbClr val="E00027"/>
              </a:buClr>
              <a:defRPr sz="1600"/>
            </a:lvl4pPr>
            <a:lvl5pPr>
              <a:buClr>
                <a:srgbClr val="E00027"/>
              </a:buClr>
              <a:defRPr sz="16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34D7AB6-E9B3-3C46-BF46-A66304E974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348" y="353758"/>
            <a:ext cx="1008360" cy="254503"/>
          </a:xfrm>
          <a:prstGeom prst="rect">
            <a:avLst/>
          </a:prstGeom>
        </p:spPr>
      </p:pic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E35A2370-0D76-674F-B2E8-6D9FA32B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01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BB93F3-4E28-4018-A8C3-DC309112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8BC6FE8-01F0-45A6-9B6A-CFD46EB26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C9F4828-0049-4A20-8A0A-5254BDF15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48735DE-CE10-4278-A5ED-9DD4C0601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EE1F9DE-A9BC-4DE3-AB5E-D072D596E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E849D8C-4D4F-4D42-B0EA-5C095DE8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9511-2E00-47CF-A75D-4BA831866887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F69D5F3-BBCE-44D2-B250-40AD45B6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77AB3F8-F97A-48A2-8F0F-1DC5C8AC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876D-53CC-4256-B936-6881B4FE2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7434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kgrundsbild 2 -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43E3267-071F-0349-A49D-930C28AC1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260" y="-33913"/>
            <a:ext cx="9252520" cy="578282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9" y="428034"/>
            <a:ext cx="7812868" cy="7289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00448" y="1489348"/>
            <a:ext cx="7812868" cy="356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buClr>
                <a:srgbClr val="E00027"/>
              </a:buClr>
              <a:defRPr sz="1600"/>
            </a:lvl2pPr>
            <a:lvl3pPr>
              <a:buClr>
                <a:srgbClr val="E00027"/>
              </a:buClr>
              <a:defRPr sz="1600"/>
            </a:lvl3pPr>
            <a:lvl4pPr>
              <a:buClr>
                <a:srgbClr val="E00027"/>
              </a:buClr>
              <a:defRPr sz="1600"/>
            </a:lvl4pPr>
            <a:lvl5pPr>
              <a:buClr>
                <a:srgbClr val="E00027"/>
              </a:buClr>
              <a:defRPr sz="16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CB2C35A-413C-C44D-9385-D115EABD0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348" y="353758"/>
            <a:ext cx="1008360" cy="254503"/>
          </a:xfrm>
          <a:prstGeom prst="rect">
            <a:avLst/>
          </a:prstGeom>
        </p:spPr>
      </p:pic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0140B9F3-6310-0547-922D-EBE793ABB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8045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kgrundsbild 3 -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B457CA2-1584-5543-B735-C3A2B35B5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574785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9" y="428034"/>
            <a:ext cx="7812868" cy="7289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00448" y="1489348"/>
            <a:ext cx="7812868" cy="356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buClr>
                <a:srgbClr val="E00027"/>
              </a:buClr>
              <a:defRPr sz="1600"/>
            </a:lvl2pPr>
            <a:lvl3pPr>
              <a:buClr>
                <a:srgbClr val="E00027"/>
              </a:buClr>
              <a:defRPr sz="1600"/>
            </a:lvl3pPr>
            <a:lvl4pPr>
              <a:buClr>
                <a:srgbClr val="E00027"/>
              </a:buClr>
              <a:defRPr sz="1600"/>
            </a:lvl4pPr>
            <a:lvl5pPr>
              <a:buClr>
                <a:srgbClr val="E00027"/>
              </a:buClr>
              <a:defRPr sz="16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D6A67EC-870E-1642-9AF0-88096986B6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348" y="353758"/>
            <a:ext cx="1008360" cy="254503"/>
          </a:xfrm>
          <a:prstGeom prst="rect">
            <a:avLst/>
          </a:prstGeom>
        </p:spPr>
      </p:pic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4B29E35A-BD66-A54C-9CEF-91D04B89C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4881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773823"/>
          </a:xfrm>
          <a:prstGeom prst="rect">
            <a:avLst/>
          </a:prstGeom>
          <a:solidFill>
            <a:srgbClr val="EEED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2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48349" y="3156651"/>
            <a:ext cx="7055999" cy="906366"/>
          </a:xfrm>
          <a:prstGeom prst="rect">
            <a:avLst/>
          </a:prstGeom>
        </p:spPr>
        <p:txBody>
          <a:bodyPr vert="horz" wrap="square" lIns="0" tIns="180000" rIns="0" bIns="10800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4000" b="1" i="0" kern="1200" dirty="0" smtClean="0">
                <a:solidFill>
                  <a:schemeClr val="bg2"/>
                </a:solidFill>
                <a:latin typeface="Roboto Black" pitchFamily="2" charset="0"/>
                <a:ea typeface="Roboto Black" pitchFamily="2" charset="0"/>
                <a:cs typeface="+mj-cs"/>
              </a:defRPr>
            </a:lvl1pPr>
          </a:lstStyle>
          <a:p>
            <a:r>
              <a:rPr lang="sv-SE"/>
              <a:t>Klicka för att lägga till 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DB3DDAF-EED8-D442-804F-C177BF8FC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348" y="353758"/>
            <a:ext cx="1008360" cy="254503"/>
          </a:xfrm>
          <a:prstGeom prst="rect">
            <a:avLst/>
          </a:prstGeom>
        </p:spPr>
      </p:pic>
      <p:sp>
        <p:nvSpPr>
          <p:cNvPr id="12" name="Platshållare för innehåll 26">
            <a:extLst>
              <a:ext uri="{FF2B5EF4-FFF2-40B4-BE49-F238E27FC236}">
                <a16:creationId xmlns:a16="http://schemas.microsoft.com/office/drawing/2014/main" id="{CC88B5BE-6D42-4948-983D-C0EA9EBD9B8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5565" y="4003362"/>
            <a:ext cx="7056000" cy="36000"/>
          </a:xfrm>
          <a:solidFill>
            <a:srgbClr val="EF4050"/>
          </a:solidFill>
        </p:spPr>
        <p:txBody>
          <a:bodyPr>
            <a:noAutofit/>
          </a:bodyPr>
          <a:lstStyle>
            <a:lvl1pPr marL="0" indent="0" algn="r">
              <a:lnSpc>
                <a:spcPts val="1400"/>
              </a:lnSpc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48AA4A41-437C-3940-9669-1E08F245E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9931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4">
            <a:extLst>
              <a:ext uri="{FF2B5EF4-FFF2-40B4-BE49-F238E27FC236}">
                <a16:creationId xmlns:a16="http://schemas.microsoft.com/office/drawing/2014/main" id="{EA784192-0249-004E-9835-0F62C576F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37939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4">
            <a:extLst>
              <a:ext uri="{FF2B5EF4-FFF2-40B4-BE49-F238E27FC236}">
                <a16:creationId xmlns:a16="http://schemas.microsoft.com/office/drawing/2014/main" id="{8474B75F-09DD-BE4D-A254-343082FCE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715000"/>
          </a:xfrm>
          <a:solidFill>
            <a:srgbClr val="EEEDE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bild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6D29FFA-C067-7D4F-BDF0-45139665B3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5565" y="4027680"/>
            <a:ext cx="7055999" cy="450000"/>
          </a:xfrm>
        </p:spPr>
        <p:txBody>
          <a:bodyPr anchor="t">
            <a:noAutofit/>
          </a:bodyPr>
          <a:lstStyle>
            <a:lvl1pPr marL="0" indent="0">
              <a:buNone/>
              <a:defRPr sz="2160" b="1" i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defRPr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sv-SE"/>
              <a:t>Klicka för att skriva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5565" y="3001516"/>
            <a:ext cx="7056000" cy="857897"/>
          </a:xfrm>
          <a:prstGeom prst="rect">
            <a:avLst/>
          </a:prstGeom>
        </p:spPr>
        <p:txBody>
          <a:bodyPr/>
          <a:lstStyle>
            <a:lvl1pPr>
              <a:defRPr sz="3600" u="none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4C247B1-E2AA-5042-8F67-6069868E4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348" y="353759"/>
            <a:ext cx="1008360" cy="254503"/>
          </a:xfrm>
          <a:prstGeom prst="rect">
            <a:avLst/>
          </a:prstGeom>
        </p:spPr>
      </p:pic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4E45F461-8F4B-EE4C-9201-99C8F5BAF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04139" y="354013"/>
            <a:ext cx="1008062" cy="25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38" b="13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.</a:t>
            </a:r>
          </a:p>
        </p:txBody>
      </p:sp>
      <p:sp>
        <p:nvSpPr>
          <p:cNvPr id="27" name="Platshållare för innehåll 26">
            <a:extLst>
              <a:ext uri="{FF2B5EF4-FFF2-40B4-BE49-F238E27FC236}">
                <a16:creationId xmlns:a16="http://schemas.microsoft.com/office/drawing/2014/main" id="{83DC3C12-6459-8C42-8F0F-4E7E4E39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5565" y="3865616"/>
            <a:ext cx="7056000" cy="36000"/>
          </a:xfrm>
          <a:solidFill>
            <a:srgbClr val="EF4050"/>
          </a:solidFill>
        </p:spPr>
        <p:txBody>
          <a:bodyPr>
            <a:noAutofit/>
          </a:bodyPr>
          <a:lstStyle>
            <a:lvl1pPr marL="0" indent="0" algn="r">
              <a:lnSpc>
                <a:spcPts val="1260"/>
              </a:lnSpc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id="{0C8DE0D2-2E24-C944-8E8F-BD55A06B0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9944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70" y="428035"/>
            <a:ext cx="7812868" cy="6732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00449" y="1489348"/>
            <a:ext cx="7812868" cy="356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40"/>
            </a:lvl1pPr>
            <a:lvl2pPr>
              <a:buClr>
                <a:srgbClr val="E00027"/>
              </a:buClr>
              <a:defRPr sz="1440"/>
            </a:lvl2pPr>
            <a:lvl3pPr>
              <a:buClr>
                <a:srgbClr val="E00027"/>
              </a:buClr>
              <a:defRPr sz="1440"/>
            </a:lvl3pPr>
            <a:lvl4pPr>
              <a:buClr>
                <a:srgbClr val="E00027"/>
              </a:buClr>
              <a:defRPr sz="1440"/>
            </a:lvl4pPr>
            <a:lvl5pPr>
              <a:buClr>
                <a:srgbClr val="E00027"/>
              </a:buClr>
              <a:defRPr sz="144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4144CC-54C4-3B4D-93B7-0A9592DC5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3933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9" y="428035"/>
            <a:ext cx="7812869" cy="67323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för att lägga till rubrik</a:t>
            </a:r>
          </a:p>
        </p:txBody>
      </p:sp>
      <p:sp>
        <p:nvSpPr>
          <p:cNvPr id="4" name="Platshållare för bildnummer 4">
            <a:extLst>
              <a:ext uri="{FF2B5EF4-FFF2-40B4-BE49-F238E27FC236}">
                <a16:creationId xmlns:a16="http://schemas.microsoft.com/office/drawing/2014/main" id="{6AF3D2AD-7C3F-BE49-9276-B815700A3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48238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9" y="428035"/>
            <a:ext cx="7767353" cy="673231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83569" y="1489349"/>
            <a:ext cx="3743971" cy="2664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F4050"/>
              </a:buClr>
              <a:buNone/>
              <a:defRPr sz="1260"/>
            </a:lvl1pPr>
            <a:lvl2pPr>
              <a:buClr>
                <a:srgbClr val="EF4050"/>
              </a:buClr>
              <a:defRPr sz="1080"/>
            </a:lvl2pPr>
            <a:lvl3pPr>
              <a:buClr>
                <a:srgbClr val="EF4050"/>
              </a:buClr>
              <a:defRPr sz="1080"/>
            </a:lvl3pPr>
            <a:lvl4pPr>
              <a:buClr>
                <a:srgbClr val="EF4050"/>
              </a:buClr>
              <a:defRPr sz="1080"/>
            </a:lvl4pPr>
            <a:lvl5pPr>
              <a:buClr>
                <a:srgbClr val="EF4050"/>
              </a:buClr>
              <a:defRPr sz="108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sv-SE"/>
              <a:t>Klicka för att infoga bild eller annat innehåll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7F0006B-E963-7040-BF19-F76C621623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569" y="4208751"/>
            <a:ext cx="3734461" cy="554475"/>
          </a:xfrm>
        </p:spPr>
        <p:txBody>
          <a:bodyPr>
            <a:normAutofit/>
          </a:bodyPr>
          <a:lstStyle>
            <a:lvl1pPr marL="0" indent="0" algn="ctr">
              <a:buNone/>
              <a:defRPr sz="1440" b="0" i="0">
                <a:solidFill>
                  <a:srgbClr val="EF4050"/>
                </a:solidFill>
                <a:latin typeface="Roboto Light" pitchFamily="2" charset="0"/>
                <a:ea typeface="Roboto Light" pitchFamily="2" charset="0"/>
              </a:defRPr>
            </a:lvl1pPr>
            <a:lvl2pPr marL="252720" indent="0">
              <a:buNone/>
              <a:defRPr/>
            </a:lvl2pPr>
            <a:lvl3pPr marL="550800" indent="0">
              <a:buNone/>
              <a:defRPr/>
            </a:lvl3pPr>
            <a:lvl4pPr marL="803520" indent="0">
              <a:buNone/>
              <a:defRPr/>
            </a:lvl4pPr>
            <a:lvl5pPr marL="1056240" indent="0">
              <a:buNone/>
              <a:defRPr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054CE1A6-F3B3-4E42-AE06-A2799138E74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696970" y="1489349"/>
            <a:ext cx="3743971" cy="2664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F4050"/>
              </a:buClr>
              <a:buNone/>
              <a:defRPr sz="1260"/>
            </a:lvl1pPr>
            <a:lvl2pPr>
              <a:buClr>
                <a:srgbClr val="EF4050"/>
              </a:buClr>
              <a:defRPr sz="1080"/>
            </a:lvl2pPr>
            <a:lvl3pPr>
              <a:buClr>
                <a:srgbClr val="EF4050"/>
              </a:buClr>
              <a:defRPr sz="1080"/>
            </a:lvl3pPr>
            <a:lvl4pPr>
              <a:buClr>
                <a:srgbClr val="EF4050"/>
              </a:buClr>
              <a:defRPr sz="1080"/>
            </a:lvl4pPr>
            <a:lvl5pPr>
              <a:buClr>
                <a:srgbClr val="EF4050"/>
              </a:buClr>
              <a:defRPr sz="108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sv-SE"/>
              <a:t>Klicka för att infoga bild eller annat innehåll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C18C9BF5-307D-374A-B000-D2259C4C4A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6970" y="4208751"/>
            <a:ext cx="3763463" cy="554475"/>
          </a:xfrm>
        </p:spPr>
        <p:txBody>
          <a:bodyPr>
            <a:normAutofit/>
          </a:bodyPr>
          <a:lstStyle>
            <a:lvl1pPr marL="0" indent="0" algn="ctr">
              <a:buNone/>
              <a:defRPr sz="1440" b="0" i="0">
                <a:solidFill>
                  <a:srgbClr val="EF4050"/>
                </a:solidFill>
                <a:latin typeface="Roboto Light" pitchFamily="2" charset="0"/>
                <a:ea typeface="Roboto Light" pitchFamily="2" charset="0"/>
              </a:defRPr>
            </a:lvl1pPr>
            <a:lvl2pPr marL="252720" indent="0">
              <a:buNone/>
              <a:defRPr/>
            </a:lvl2pPr>
            <a:lvl3pPr marL="550800" indent="0">
              <a:buNone/>
              <a:defRPr/>
            </a:lvl3pPr>
            <a:lvl4pPr marL="803520" indent="0">
              <a:buNone/>
              <a:defRPr/>
            </a:lvl4pPr>
            <a:lvl5pPr marL="1056240" indent="0">
              <a:buNone/>
              <a:defRPr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id="{705FC87C-7A8E-A644-9445-A50E03C17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0835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9" y="428035"/>
            <a:ext cx="7767353" cy="673231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83569" y="2094491"/>
            <a:ext cx="3743971" cy="2952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F4050"/>
              </a:buClr>
              <a:defRPr sz="1440"/>
            </a:lvl1pPr>
            <a:lvl2pPr>
              <a:buClr>
                <a:srgbClr val="EF4050"/>
              </a:buClr>
              <a:defRPr sz="1440"/>
            </a:lvl2pPr>
            <a:lvl3pPr>
              <a:buClr>
                <a:srgbClr val="EF4050"/>
              </a:buClr>
              <a:defRPr sz="1440"/>
            </a:lvl3pPr>
            <a:lvl4pPr>
              <a:buClr>
                <a:srgbClr val="EF4050"/>
              </a:buClr>
              <a:defRPr sz="1440"/>
            </a:lvl4pPr>
            <a:lvl5pPr>
              <a:buClr>
                <a:srgbClr val="EF4050"/>
              </a:buClr>
              <a:defRPr sz="144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EE01C08-E29D-EC4F-9DDD-6C25AFA4B71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83568" y="1489348"/>
            <a:ext cx="3743970" cy="533135"/>
          </a:xfrm>
          <a:prstGeom prst="rect">
            <a:avLst/>
          </a:prstGeom>
        </p:spPr>
        <p:txBody>
          <a:bodyPr bIns="72000" anchor="b">
            <a:noAutofit/>
          </a:bodyPr>
          <a:lstStyle>
            <a:lvl1pPr marL="0" indent="0">
              <a:buNone/>
              <a:defRPr sz="1620" b="1" i="0">
                <a:solidFill>
                  <a:srgbClr val="EF4050"/>
                </a:solidFill>
                <a:latin typeface="Roboto Black" pitchFamily="2" charset="0"/>
                <a:ea typeface="Roboto Black" pitchFamily="2" charset="0"/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66D50213-B7C9-A044-9EC5-7AEE05E5820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706952" y="2094491"/>
            <a:ext cx="3743971" cy="2952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F4050"/>
              </a:buClr>
              <a:defRPr sz="1440"/>
            </a:lvl1pPr>
            <a:lvl2pPr>
              <a:buClr>
                <a:srgbClr val="EF4050"/>
              </a:buClr>
              <a:defRPr sz="1440"/>
            </a:lvl2pPr>
            <a:lvl3pPr>
              <a:buClr>
                <a:srgbClr val="EF4050"/>
              </a:buClr>
              <a:defRPr sz="1440"/>
            </a:lvl3pPr>
            <a:lvl4pPr>
              <a:buClr>
                <a:srgbClr val="EF4050"/>
              </a:buClr>
              <a:defRPr sz="1440"/>
            </a:lvl4pPr>
            <a:lvl5pPr>
              <a:buClr>
                <a:srgbClr val="EF4050"/>
              </a:buClr>
              <a:defRPr sz="144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618A1A66-30A7-9F46-8AA8-28378AD3656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706951" y="1489348"/>
            <a:ext cx="3743970" cy="533135"/>
          </a:xfrm>
          <a:prstGeom prst="rect">
            <a:avLst/>
          </a:prstGeom>
        </p:spPr>
        <p:txBody>
          <a:bodyPr bIns="72000" anchor="b">
            <a:noAutofit/>
          </a:bodyPr>
          <a:lstStyle>
            <a:lvl1pPr marL="0" indent="0">
              <a:buNone/>
              <a:defRPr sz="1620" b="1" i="0">
                <a:solidFill>
                  <a:srgbClr val="EF4050"/>
                </a:solidFill>
                <a:latin typeface="Roboto Black" pitchFamily="2" charset="0"/>
                <a:ea typeface="Roboto Black" pitchFamily="2" charset="0"/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id="{8E8D656B-BA1F-AC43-B6A4-FDD4FAE90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73565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igg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65567" y="3649589"/>
            <a:ext cx="7812868" cy="6732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2446" y="4438737"/>
            <a:ext cx="7812868" cy="10040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40"/>
            </a:lvl1pPr>
            <a:lvl2pPr>
              <a:buClr>
                <a:srgbClr val="E00027"/>
              </a:buClr>
              <a:defRPr sz="1440"/>
            </a:lvl2pPr>
            <a:lvl3pPr>
              <a:buClr>
                <a:srgbClr val="E00027"/>
              </a:buClr>
              <a:defRPr sz="1440"/>
            </a:lvl3pPr>
            <a:lvl4pPr>
              <a:buClr>
                <a:srgbClr val="E00027"/>
              </a:buClr>
              <a:defRPr sz="1440"/>
            </a:lvl4pPr>
            <a:lvl5pPr>
              <a:buClr>
                <a:srgbClr val="E00027"/>
              </a:buClr>
              <a:defRPr sz="108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C21FC38-D0F3-4B46-91B0-17E4AE0F43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33763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  <a:p>
            <a:endParaRPr lang="sv-SE"/>
          </a:p>
          <a:p>
            <a:r>
              <a:rPr lang="sv-SE"/>
              <a:t>    Klicka på ikonen för att lägga till bild.</a:t>
            </a:r>
          </a:p>
        </p:txBody>
      </p:sp>
      <p:sp>
        <p:nvSpPr>
          <p:cNvPr id="6" name="Platshållare för bild 13">
            <a:extLst>
              <a:ext uri="{FF2B5EF4-FFF2-40B4-BE49-F238E27FC236}">
                <a16:creationId xmlns:a16="http://schemas.microsoft.com/office/drawing/2014/main" id="{736FD814-ECCC-FD49-BA39-B7A9CC7023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04139" y="354013"/>
            <a:ext cx="1008062" cy="25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38" b="13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.</a:t>
            </a:r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id="{0FAB72C8-9A30-8642-B527-AC0475510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273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23F14F-C7E5-4FD3-979A-1CB42A433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781692-0F57-4A53-A8B2-D20A6F0E6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9511-2E00-47CF-A75D-4BA831866887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B2756BF-ED88-4AF5-9D09-21ED4589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1CEDAF7-6F6B-489F-B05D-FE6906D4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876D-53CC-4256-B936-6881B4FE2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4600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3917156" y="432610"/>
            <a:ext cx="3770226" cy="67323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Skriv rubrik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3917156" y="1207823"/>
            <a:ext cx="3765948" cy="450000"/>
          </a:xfrm>
        </p:spPr>
        <p:txBody>
          <a:bodyPr anchor="t">
            <a:noAutofit/>
          </a:bodyPr>
          <a:lstStyle>
            <a:lvl1pPr marL="0" indent="0">
              <a:buNone/>
              <a:defRPr sz="1440" b="1" i="0">
                <a:solidFill>
                  <a:srgbClr val="EF4050"/>
                </a:solidFill>
                <a:latin typeface="Roboto Black" pitchFamily="2" charset="0"/>
                <a:ea typeface="Roboto Black" pitchFamily="2" charset="0"/>
              </a:defRPr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sv-SE"/>
              <a:t>Klicka för att skriva underrubrik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853B53C-D807-4D81-812A-A8B5EAB807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646086" cy="5715000"/>
          </a:xfrm>
          <a:solidFill>
            <a:srgbClr val="EEEDE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/>
              <a:t>  Klicka på ikonen för att lägga till bild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F8C51488-1734-4887-AF37-F22F91E58C7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2661" y="6401587"/>
            <a:ext cx="642729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l" defTabSz="82296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50714592-5116-4D34-8472-76A84C8B9D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86318" y="6401587"/>
            <a:ext cx="3365083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l" defTabSz="82296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BD25BE78-58CD-4159-B32A-907DAFBC8D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253664" y="307174"/>
            <a:ext cx="1643062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r" defTabSz="82296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EAFE02A0-2FC2-4F45-AF61-5EDD49529E0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911494" y="1973374"/>
            <a:ext cx="3743971" cy="33090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F4050"/>
              </a:buClr>
              <a:defRPr sz="1440"/>
            </a:lvl1pPr>
            <a:lvl2pPr>
              <a:buClr>
                <a:srgbClr val="EF4050"/>
              </a:buClr>
              <a:defRPr sz="1440"/>
            </a:lvl2pPr>
            <a:lvl3pPr>
              <a:buClr>
                <a:srgbClr val="EF4050"/>
              </a:buClr>
              <a:defRPr sz="1440"/>
            </a:lvl3pPr>
            <a:lvl4pPr>
              <a:buClr>
                <a:srgbClr val="EF4050"/>
              </a:buClr>
              <a:defRPr sz="1440"/>
            </a:lvl4pPr>
            <a:lvl5pPr>
              <a:buClr>
                <a:srgbClr val="EF4050"/>
              </a:buClr>
              <a:defRPr sz="144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bildnummer 4">
            <a:extLst>
              <a:ext uri="{FF2B5EF4-FFF2-40B4-BE49-F238E27FC236}">
                <a16:creationId xmlns:a16="http://schemas.microsoft.com/office/drawing/2014/main" id="{D800F808-4359-9346-B444-A6EE32116F86}"/>
              </a:ext>
            </a:extLst>
          </p:cNvPr>
          <p:cNvSpPr txBox="1">
            <a:spLocks/>
          </p:cNvSpPr>
          <p:nvPr userDrawn="1"/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sv-SE"/>
            </a:defPPr>
            <a:lvl1pPr marL="0" algn="r" defTabSz="914400" rtl="0" eaLnBrk="1" latinLnBrk="0" hangingPunct="1">
              <a:defRPr sz="900" b="0" i="0" kern="120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3A3A6D-AF4A-3F4E-910B-17550D25411D}" type="slidenum">
              <a:rPr lang="sv-SE" sz="810" smtClean="0"/>
              <a:pPr/>
              <a:t>‹#›</a:t>
            </a:fld>
            <a:endParaRPr lang="sv-SE" sz="810"/>
          </a:p>
        </p:txBody>
      </p:sp>
    </p:spTree>
    <p:extLst>
      <p:ext uri="{BB962C8B-B14F-4D97-AF65-F5344CB8AC3E}">
        <p14:creationId xmlns:p14="http://schemas.microsoft.com/office/powerpoint/2010/main" val="29146165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14496" y="1207823"/>
            <a:ext cx="4705742" cy="450000"/>
          </a:xfrm>
        </p:spPr>
        <p:txBody>
          <a:bodyPr anchor="t">
            <a:noAutofit/>
          </a:bodyPr>
          <a:lstStyle>
            <a:lvl1pPr marL="0" indent="0">
              <a:buNone/>
              <a:defRPr sz="1440" b="1" i="0">
                <a:solidFill>
                  <a:srgbClr val="EF4050"/>
                </a:solidFill>
                <a:latin typeface="Roboto Black" pitchFamily="2" charset="0"/>
                <a:ea typeface="Roboto Black" pitchFamily="2" charset="0"/>
              </a:defRPr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sv-SE"/>
              <a:t>Klicka för att skriva underrubrik</a:t>
            </a:r>
          </a:p>
        </p:txBody>
      </p:sp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416328" y="432610"/>
            <a:ext cx="4703911" cy="67323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Skriv rubrik här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853B53C-D807-4D81-812A-A8B5EAB807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9000" y="0"/>
            <a:ext cx="3645000" cy="5715000"/>
          </a:xfrm>
          <a:solidFill>
            <a:srgbClr val="EEEDE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/>
              <a:t>  Klicka på ikonen för att lägga till bild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DED849AA-6918-7248-B69F-639E106EE70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14496" y="1973376"/>
            <a:ext cx="4233828" cy="33090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F4050"/>
              </a:buClr>
              <a:defRPr sz="1440"/>
            </a:lvl1pPr>
            <a:lvl2pPr>
              <a:buClr>
                <a:srgbClr val="EF4050"/>
              </a:buClr>
              <a:defRPr sz="1440"/>
            </a:lvl2pPr>
            <a:lvl3pPr>
              <a:buClr>
                <a:srgbClr val="EF4050"/>
              </a:buClr>
              <a:defRPr sz="1440"/>
            </a:lvl3pPr>
            <a:lvl4pPr>
              <a:buClr>
                <a:srgbClr val="EF4050"/>
              </a:buClr>
              <a:defRPr sz="1440"/>
            </a:lvl4pPr>
            <a:lvl5pPr>
              <a:buClr>
                <a:srgbClr val="EF4050"/>
              </a:buClr>
              <a:defRPr sz="144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bildnummer 4">
            <a:extLst>
              <a:ext uri="{FF2B5EF4-FFF2-40B4-BE49-F238E27FC236}">
                <a16:creationId xmlns:a16="http://schemas.microsoft.com/office/drawing/2014/main" id="{5600853F-F0B4-D040-9664-9AA749E4D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25303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kgrundsbild 1 -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4A6BF11-4E00-C445-9433-CE826147F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93"/>
            <a:ext cx="9144000" cy="5714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70" y="428035"/>
            <a:ext cx="7812868" cy="6732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00449" y="1489348"/>
            <a:ext cx="7812868" cy="356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40"/>
            </a:lvl1pPr>
            <a:lvl2pPr>
              <a:buClr>
                <a:srgbClr val="E00027"/>
              </a:buClr>
              <a:defRPr sz="1440"/>
            </a:lvl2pPr>
            <a:lvl3pPr>
              <a:buClr>
                <a:srgbClr val="E00027"/>
              </a:buClr>
              <a:defRPr sz="1440"/>
            </a:lvl3pPr>
            <a:lvl4pPr>
              <a:buClr>
                <a:srgbClr val="E00027"/>
              </a:buClr>
              <a:defRPr sz="1440"/>
            </a:lvl4pPr>
            <a:lvl5pPr>
              <a:buClr>
                <a:srgbClr val="E00027"/>
              </a:buClr>
              <a:defRPr sz="144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34D7AB6-E9B3-3C46-BF46-A66304E974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348" y="353759"/>
            <a:ext cx="1008360" cy="254503"/>
          </a:xfrm>
          <a:prstGeom prst="rect">
            <a:avLst/>
          </a:prstGeom>
        </p:spPr>
      </p:pic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E35A2370-0D76-674F-B2E8-6D9FA32B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34316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kgrundsbild 2 -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43E3267-071F-0349-A49D-930C28AC1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260" y="-33913"/>
            <a:ext cx="9252520" cy="578282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70" y="428035"/>
            <a:ext cx="7812868" cy="6732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00449" y="1489348"/>
            <a:ext cx="7812868" cy="356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40"/>
            </a:lvl1pPr>
            <a:lvl2pPr>
              <a:buClr>
                <a:srgbClr val="E00027"/>
              </a:buClr>
              <a:defRPr sz="1440"/>
            </a:lvl2pPr>
            <a:lvl3pPr>
              <a:buClr>
                <a:srgbClr val="E00027"/>
              </a:buClr>
              <a:defRPr sz="1440"/>
            </a:lvl3pPr>
            <a:lvl4pPr>
              <a:buClr>
                <a:srgbClr val="E00027"/>
              </a:buClr>
              <a:defRPr sz="1440"/>
            </a:lvl4pPr>
            <a:lvl5pPr>
              <a:buClr>
                <a:srgbClr val="E00027"/>
              </a:buClr>
              <a:defRPr sz="144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CB2C35A-413C-C44D-9385-D115EABD0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348" y="353759"/>
            <a:ext cx="1008360" cy="254503"/>
          </a:xfrm>
          <a:prstGeom prst="rect">
            <a:avLst/>
          </a:prstGeom>
        </p:spPr>
      </p:pic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0140B9F3-6310-0547-922D-EBE793ABB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8142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kgrundsbild 3 -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B457CA2-1584-5543-B735-C3A2B35B5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574785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70" y="428035"/>
            <a:ext cx="7812868" cy="6732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00449" y="1489348"/>
            <a:ext cx="7812868" cy="356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40"/>
            </a:lvl1pPr>
            <a:lvl2pPr>
              <a:buClr>
                <a:srgbClr val="E00027"/>
              </a:buClr>
              <a:defRPr sz="1440"/>
            </a:lvl2pPr>
            <a:lvl3pPr>
              <a:buClr>
                <a:srgbClr val="E00027"/>
              </a:buClr>
              <a:defRPr sz="1440"/>
            </a:lvl3pPr>
            <a:lvl4pPr>
              <a:buClr>
                <a:srgbClr val="E00027"/>
              </a:buClr>
              <a:defRPr sz="1440"/>
            </a:lvl4pPr>
            <a:lvl5pPr>
              <a:buClr>
                <a:srgbClr val="E00027"/>
              </a:buClr>
              <a:defRPr sz="144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D6A67EC-870E-1642-9AF0-88096986B6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348" y="353759"/>
            <a:ext cx="1008360" cy="254503"/>
          </a:xfrm>
          <a:prstGeom prst="rect">
            <a:avLst/>
          </a:prstGeom>
        </p:spPr>
      </p:pic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4B29E35A-BD66-A54C-9CEF-91D04B89C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94255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773823"/>
          </a:xfrm>
          <a:prstGeom prst="rect">
            <a:avLst/>
          </a:prstGeom>
          <a:solidFill>
            <a:srgbClr val="EEED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20">
              <a:solidFill>
                <a:schemeClr val="bg2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48350" y="3156651"/>
            <a:ext cx="7055999" cy="857897"/>
          </a:xfrm>
          <a:prstGeom prst="rect">
            <a:avLst/>
          </a:prstGeom>
        </p:spPr>
        <p:txBody>
          <a:bodyPr vert="horz" wrap="square" lIns="0" tIns="180000" rIns="0" bIns="108000" rtlCol="0" anchor="t" anchorCtr="0">
            <a:spAutoFit/>
          </a:bodyPr>
          <a:lstStyle>
            <a:lvl1pPr algn="l" defTabSz="822960" rtl="0" eaLnBrk="1" latinLnBrk="0" hangingPunct="1">
              <a:spcBef>
                <a:spcPct val="0"/>
              </a:spcBef>
              <a:buNone/>
              <a:defRPr lang="sv-SE" sz="3600" b="1" i="0" kern="1200" dirty="0" smtClean="0">
                <a:solidFill>
                  <a:schemeClr val="bg2"/>
                </a:solidFill>
                <a:latin typeface="Roboto Black" pitchFamily="2" charset="0"/>
                <a:ea typeface="Roboto Black" pitchFamily="2" charset="0"/>
                <a:cs typeface="+mj-cs"/>
              </a:defRPr>
            </a:lvl1pPr>
          </a:lstStyle>
          <a:p>
            <a:r>
              <a:rPr lang="sv-SE"/>
              <a:t>Klicka för att lägga till 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DB3DDAF-EED8-D442-804F-C177BF8FC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348" y="353759"/>
            <a:ext cx="1008360" cy="254503"/>
          </a:xfrm>
          <a:prstGeom prst="rect">
            <a:avLst/>
          </a:prstGeom>
        </p:spPr>
      </p:pic>
      <p:sp>
        <p:nvSpPr>
          <p:cNvPr id="12" name="Platshållare för innehåll 26">
            <a:extLst>
              <a:ext uri="{FF2B5EF4-FFF2-40B4-BE49-F238E27FC236}">
                <a16:creationId xmlns:a16="http://schemas.microsoft.com/office/drawing/2014/main" id="{CC88B5BE-6D42-4948-983D-C0EA9EBD9B8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5565" y="4003362"/>
            <a:ext cx="7056000" cy="36000"/>
          </a:xfrm>
          <a:solidFill>
            <a:srgbClr val="EF4050"/>
          </a:solidFill>
        </p:spPr>
        <p:txBody>
          <a:bodyPr>
            <a:noAutofit/>
          </a:bodyPr>
          <a:lstStyle>
            <a:lvl1pPr marL="0" indent="0" algn="r">
              <a:lnSpc>
                <a:spcPts val="1260"/>
              </a:lnSpc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48AA4A41-437C-3940-9669-1E08F245E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81598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4">
            <a:extLst>
              <a:ext uri="{FF2B5EF4-FFF2-40B4-BE49-F238E27FC236}">
                <a16:creationId xmlns:a16="http://schemas.microsoft.com/office/drawing/2014/main" id="{EA784192-0249-004E-9835-0F62C576F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05856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4">
            <a:extLst>
              <a:ext uri="{FF2B5EF4-FFF2-40B4-BE49-F238E27FC236}">
                <a16:creationId xmlns:a16="http://schemas.microsoft.com/office/drawing/2014/main" id="{8474B75F-09DD-BE4D-A254-343082FCE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715000"/>
          </a:xfrm>
          <a:solidFill>
            <a:srgbClr val="EEEDE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bild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6D29FFA-C067-7D4F-BDF0-45139665B3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5565" y="4027680"/>
            <a:ext cx="7055999" cy="450000"/>
          </a:xfrm>
        </p:spPr>
        <p:txBody>
          <a:bodyPr anchor="t">
            <a:noAutofit/>
          </a:bodyPr>
          <a:lstStyle>
            <a:lvl1pPr marL="0" indent="0">
              <a:buNone/>
              <a:defRPr sz="2160" b="1" i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defRPr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sv-SE"/>
              <a:t>Klicka för att skriva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5565" y="3001516"/>
            <a:ext cx="7056000" cy="857897"/>
          </a:xfrm>
          <a:prstGeom prst="rect">
            <a:avLst/>
          </a:prstGeom>
        </p:spPr>
        <p:txBody>
          <a:bodyPr/>
          <a:lstStyle>
            <a:lvl1pPr>
              <a:defRPr sz="3600" u="none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4C247B1-E2AA-5042-8F67-6069868E4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353759"/>
            <a:ext cx="1008360" cy="254503"/>
          </a:xfrm>
          <a:prstGeom prst="rect">
            <a:avLst/>
          </a:prstGeom>
        </p:spPr>
      </p:pic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4E45F461-8F4B-EE4C-9201-99C8F5BAF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04139" y="354013"/>
            <a:ext cx="1008062" cy="254000"/>
          </a:xfrm>
          <a:blipFill>
            <a:blip r:embed="rId3"/>
            <a:stretch>
              <a:fillRect t="138" b="13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.</a:t>
            </a:r>
          </a:p>
        </p:txBody>
      </p:sp>
      <p:sp>
        <p:nvSpPr>
          <p:cNvPr id="27" name="Platshållare för innehåll 26">
            <a:extLst>
              <a:ext uri="{FF2B5EF4-FFF2-40B4-BE49-F238E27FC236}">
                <a16:creationId xmlns:a16="http://schemas.microsoft.com/office/drawing/2014/main" id="{83DC3C12-6459-8C42-8F0F-4E7E4E39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5565" y="3865616"/>
            <a:ext cx="7056000" cy="36000"/>
          </a:xfrm>
          <a:solidFill>
            <a:srgbClr val="EF4050"/>
          </a:solidFill>
        </p:spPr>
        <p:txBody>
          <a:bodyPr>
            <a:noAutofit/>
          </a:bodyPr>
          <a:lstStyle>
            <a:lvl1pPr marL="0" indent="0" algn="r">
              <a:lnSpc>
                <a:spcPts val="1260"/>
              </a:lnSpc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id="{0C8DE0D2-2E24-C944-8E8F-BD55A06B0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94287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70" y="428035"/>
            <a:ext cx="7812868" cy="6732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00449" y="1489348"/>
            <a:ext cx="7812868" cy="356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40"/>
            </a:lvl1pPr>
            <a:lvl2pPr>
              <a:buClr>
                <a:srgbClr val="E00027"/>
              </a:buClr>
              <a:defRPr sz="1440"/>
            </a:lvl2pPr>
            <a:lvl3pPr>
              <a:buClr>
                <a:srgbClr val="E00027"/>
              </a:buClr>
              <a:defRPr sz="1440"/>
            </a:lvl3pPr>
            <a:lvl4pPr>
              <a:buClr>
                <a:srgbClr val="E00027"/>
              </a:buClr>
              <a:defRPr sz="1440"/>
            </a:lvl4pPr>
            <a:lvl5pPr>
              <a:buClr>
                <a:srgbClr val="E00027"/>
              </a:buClr>
              <a:defRPr sz="144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4144CC-54C4-3B4D-93B7-0A9592DC5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63449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9" y="428035"/>
            <a:ext cx="7812869" cy="67323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för att lägga till rubrik</a:t>
            </a:r>
          </a:p>
        </p:txBody>
      </p:sp>
      <p:sp>
        <p:nvSpPr>
          <p:cNvPr id="4" name="Platshållare för bildnummer 4">
            <a:extLst>
              <a:ext uri="{FF2B5EF4-FFF2-40B4-BE49-F238E27FC236}">
                <a16:creationId xmlns:a16="http://schemas.microsoft.com/office/drawing/2014/main" id="{6AF3D2AD-7C3F-BE49-9276-B815700A3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53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134A25D-713A-4CE8-8562-BFEC1805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9511-2E00-47CF-A75D-4BA831866887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063BF59-EA0F-4E3C-B241-7185BFC0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5E9928C-F562-4B5C-8DDE-24AAD61B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876D-53CC-4256-B936-6881B4FE2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04213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9" y="428035"/>
            <a:ext cx="7767353" cy="6732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83569" y="1489349"/>
            <a:ext cx="3743971" cy="2664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F4050"/>
              </a:buClr>
              <a:buNone/>
              <a:defRPr sz="1260"/>
            </a:lvl1pPr>
            <a:lvl2pPr>
              <a:buClr>
                <a:srgbClr val="EF4050"/>
              </a:buClr>
              <a:defRPr sz="1080"/>
            </a:lvl2pPr>
            <a:lvl3pPr>
              <a:buClr>
                <a:srgbClr val="EF4050"/>
              </a:buClr>
              <a:defRPr sz="1080"/>
            </a:lvl3pPr>
            <a:lvl4pPr>
              <a:buClr>
                <a:srgbClr val="EF4050"/>
              </a:buClr>
              <a:defRPr sz="1080"/>
            </a:lvl4pPr>
            <a:lvl5pPr>
              <a:buClr>
                <a:srgbClr val="EF4050"/>
              </a:buClr>
              <a:defRPr sz="108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sv-SE"/>
              <a:t>Klicka för att infoga bild eller annat innehåll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7F0006B-E963-7040-BF19-F76C621623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569" y="4208751"/>
            <a:ext cx="3734461" cy="554475"/>
          </a:xfrm>
        </p:spPr>
        <p:txBody>
          <a:bodyPr>
            <a:normAutofit/>
          </a:bodyPr>
          <a:lstStyle>
            <a:lvl1pPr marL="0" indent="0" algn="ctr">
              <a:buNone/>
              <a:defRPr sz="1440" b="0" i="0">
                <a:solidFill>
                  <a:srgbClr val="EF4050"/>
                </a:solidFill>
                <a:latin typeface="Roboto Light" pitchFamily="2" charset="0"/>
                <a:ea typeface="Roboto Light" pitchFamily="2" charset="0"/>
              </a:defRPr>
            </a:lvl1pPr>
            <a:lvl2pPr marL="252720" indent="0">
              <a:buNone/>
              <a:defRPr/>
            </a:lvl2pPr>
            <a:lvl3pPr marL="550800" indent="0">
              <a:buNone/>
              <a:defRPr/>
            </a:lvl3pPr>
            <a:lvl4pPr marL="803520" indent="0">
              <a:buNone/>
              <a:defRPr/>
            </a:lvl4pPr>
            <a:lvl5pPr marL="1056240" indent="0">
              <a:buNone/>
              <a:defRPr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054CE1A6-F3B3-4E42-AE06-A2799138E74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696970" y="1489349"/>
            <a:ext cx="3743971" cy="2664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F4050"/>
              </a:buClr>
              <a:buNone/>
              <a:defRPr sz="1260"/>
            </a:lvl1pPr>
            <a:lvl2pPr>
              <a:buClr>
                <a:srgbClr val="EF4050"/>
              </a:buClr>
              <a:defRPr sz="1080"/>
            </a:lvl2pPr>
            <a:lvl3pPr>
              <a:buClr>
                <a:srgbClr val="EF4050"/>
              </a:buClr>
              <a:defRPr sz="1080"/>
            </a:lvl3pPr>
            <a:lvl4pPr>
              <a:buClr>
                <a:srgbClr val="EF4050"/>
              </a:buClr>
              <a:defRPr sz="1080"/>
            </a:lvl4pPr>
            <a:lvl5pPr>
              <a:buClr>
                <a:srgbClr val="EF4050"/>
              </a:buClr>
              <a:defRPr sz="108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sv-SE"/>
              <a:t>Klicka för att infoga bild eller annat innehåll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C18C9BF5-307D-374A-B000-D2259C4C4A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6970" y="4208751"/>
            <a:ext cx="3763463" cy="554475"/>
          </a:xfrm>
        </p:spPr>
        <p:txBody>
          <a:bodyPr>
            <a:normAutofit/>
          </a:bodyPr>
          <a:lstStyle>
            <a:lvl1pPr marL="0" indent="0" algn="ctr">
              <a:buNone/>
              <a:defRPr sz="1440" b="0" i="0">
                <a:solidFill>
                  <a:srgbClr val="EF4050"/>
                </a:solidFill>
                <a:latin typeface="Roboto Light" pitchFamily="2" charset="0"/>
                <a:ea typeface="Roboto Light" pitchFamily="2" charset="0"/>
              </a:defRPr>
            </a:lvl1pPr>
            <a:lvl2pPr marL="252720" indent="0">
              <a:buNone/>
              <a:defRPr/>
            </a:lvl2pPr>
            <a:lvl3pPr marL="550800" indent="0">
              <a:buNone/>
              <a:defRPr/>
            </a:lvl3pPr>
            <a:lvl4pPr marL="803520" indent="0">
              <a:buNone/>
              <a:defRPr/>
            </a:lvl4pPr>
            <a:lvl5pPr marL="1056240" indent="0">
              <a:buNone/>
              <a:defRPr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id="{705FC87C-7A8E-A644-9445-A50E03C17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9845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9" y="428035"/>
            <a:ext cx="7767353" cy="6732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83569" y="2094491"/>
            <a:ext cx="3743971" cy="2952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F4050"/>
              </a:buClr>
              <a:defRPr sz="1440"/>
            </a:lvl1pPr>
            <a:lvl2pPr>
              <a:buClr>
                <a:srgbClr val="EF4050"/>
              </a:buClr>
              <a:defRPr sz="1440"/>
            </a:lvl2pPr>
            <a:lvl3pPr>
              <a:buClr>
                <a:srgbClr val="EF4050"/>
              </a:buClr>
              <a:defRPr sz="1440"/>
            </a:lvl3pPr>
            <a:lvl4pPr>
              <a:buClr>
                <a:srgbClr val="EF4050"/>
              </a:buClr>
              <a:defRPr sz="1440"/>
            </a:lvl4pPr>
            <a:lvl5pPr>
              <a:buClr>
                <a:srgbClr val="EF4050"/>
              </a:buClr>
              <a:defRPr sz="144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EE01C08-E29D-EC4F-9DDD-6C25AFA4B71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83568" y="1489348"/>
            <a:ext cx="3743970" cy="533135"/>
          </a:xfrm>
          <a:prstGeom prst="rect">
            <a:avLst/>
          </a:prstGeom>
        </p:spPr>
        <p:txBody>
          <a:bodyPr bIns="72000" anchor="b">
            <a:noAutofit/>
          </a:bodyPr>
          <a:lstStyle>
            <a:lvl1pPr marL="0" indent="0">
              <a:buNone/>
              <a:defRPr sz="1620" b="1" i="0">
                <a:solidFill>
                  <a:srgbClr val="EF4050"/>
                </a:solidFill>
                <a:latin typeface="Roboto Black" pitchFamily="2" charset="0"/>
                <a:ea typeface="Roboto Black" pitchFamily="2" charset="0"/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66D50213-B7C9-A044-9EC5-7AEE05E5820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706952" y="2094491"/>
            <a:ext cx="3743971" cy="2952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F4050"/>
              </a:buClr>
              <a:defRPr sz="1440"/>
            </a:lvl1pPr>
            <a:lvl2pPr>
              <a:buClr>
                <a:srgbClr val="EF4050"/>
              </a:buClr>
              <a:defRPr sz="1440"/>
            </a:lvl2pPr>
            <a:lvl3pPr>
              <a:buClr>
                <a:srgbClr val="EF4050"/>
              </a:buClr>
              <a:defRPr sz="1440"/>
            </a:lvl3pPr>
            <a:lvl4pPr>
              <a:buClr>
                <a:srgbClr val="EF4050"/>
              </a:buClr>
              <a:defRPr sz="1440"/>
            </a:lvl4pPr>
            <a:lvl5pPr>
              <a:buClr>
                <a:srgbClr val="EF4050"/>
              </a:buClr>
              <a:defRPr sz="144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618A1A66-30A7-9F46-8AA8-28378AD3656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706951" y="1489348"/>
            <a:ext cx="3743970" cy="533135"/>
          </a:xfrm>
          <a:prstGeom prst="rect">
            <a:avLst/>
          </a:prstGeom>
        </p:spPr>
        <p:txBody>
          <a:bodyPr bIns="72000" anchor="b">
            <a:noAutofit/>
          </a:bodyPr>
          <a:lstStyle>
            <a:lvl1pPr marL="0" indent="0">
              <a:buNone/>
              <a:defRPr sz="1620" b="1" i="0">
                <a:solidFill>
                  <a:srgbClr val="EF4050"/>
                </a:solidFill>
                <a:latin typeface="Roboto Black" pitchFamily="2" charset="0"/>
                <a:ea typeface="Roboto Black" pitchFamily="2" charset="0"/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id="{8E8D656B-BA1F-AC43-B6A4-FDD4FAE90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36603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igg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65567" y="3649589"/>
            <a:ext cx="7812868" cy="6732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2446" y="4438737"/>
            <a:ext cx="7812868" cy="10040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40"/>
            </a:lvl1pPr>
            <a:lvl2pPr>
              <a:buClr>
                <a:srgbClr val="E00027"/>
              </a:buClr>
              <a:defRPr sz="1440"/>
            </a:lvl2pPr>
            <a:lvl3pPr>
              <a:buClr>
                <a:srgbClr val="E00027"/>
              </a:buClr>
              <a:defRPr sz="1440"/>
            </a:lvl3pPr>
            <a:lvl4pPr>
              <a:buClr>
                <a:srgbClr val="E00027"/>
              </a:buClr>
              <a:defRPr sz="1440"/>
            </a:lvl4pPr>
            <a:lvl5pPr>
              <a:buClr>
                <a:srgbClr val="E00027"/>
              </a:buClr>
              <a:defRPr sz="108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C21FC38-D0F3-4B46-91B0-17E4AE0F43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33763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6" name="Platshållare för bild 13">
            <a:extLst>
              <a:ext uri="{FF2B5EF4-FFF2-40B4-BE49-F238E27FC236}">
                <a16:creationId xmlns:a16="http://schemas.microsoft.com/office/drawing/2014/main" id="{736FD814-ECCC-FD49-BA39-B7A9CC7023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04139" y="354013"/>
            <a:ext cx="1008062" cy="254000"/>
          </a:xfrm>
          <a:blipFill>
            <a:blip r:embed="rId2"/>
            <a:stretch>
              <a:fillRect t="138" b="13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.</a:t>
            </a:r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id="{0FAB72C8-9A30-8642-B527-AC0475510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3564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3917156" y="432610"/>
            <a:ext cx="3770226" cy="67323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Skriv rubrik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3917156" y="1207823"/>
            <a:ext cx="3765948" cy="450000"/>
          </a:xfrm>
        </p:spPr>
        <p:txBody>
          <a:bodyPr anchor="t">
            <a:noAutofit/>
          </a:bodyPr>
          <a:lstStyle>
            <a:lvl1pPr marL="0" indent="0">
              <a:buNone/>
              <a:defRPr sz="1440" b="1" i="0">
                <a:solidFill>
                  <a:srgbClr val="EF4050"/>
                </a:solidFill>
                <a:latin typeface="Roboto Black" pitchFamily="2" charset="0"/>
                <a:ea typeface="Roboto Black" pitchFamily="2" charset="0"/>
              </a:defRPr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sv-SE"/>
              <a:t>Klicka för att skriva underrubrik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853B53C-D807-4D81-812A-A8B5EAB807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646086" cy="5715000"/>
          </a:xfrm>
          <a:solidFill>
            <a:srgbClr val="EEEDE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F8C51488-1734-4887-AF37-F22F91E58C7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2661" y="6401587"/>
            <a:ext cx="642729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l" defTabSz="82296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50714592-5116-4D34-8472-76A84C8B9D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86318" y="6401587"/>
            <a:ext cx="3365083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l" defTabSz="82296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BD25BE78-58CD-4159-B32A-907DAFBC8D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253664" y="307174"/>
            <a:ext cx="1643062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r" defTabSz="82296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EAFE02A0-2FC2-4F45-AF61-5EDD49529E0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911494" y="1973374"/>
            <a:ext cx="3743971" cy="33090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F4050"/>
              </a:buClr>
              <a:defRPr sz="1440"/>
            </a:lvl1pPr>
            <a:lvl2pPr>
              <a:buClr>
                <a:srgbClr val="EF4050"/>
              </a:buClr>
              <a:defRPr sz="1440"/>
            </a:lvl2pPr>
            <a:lvl3pPr>
              <a:buClr>
                <a:srgbClr val="EF4050"/>
              </a:buClr>
              <a:defRPr sz="1440"/>
            </a:lvl3pPr>
            <a:lvl4pPr>
              <a:buClr>
                <a:srgbClr val="EF4050"/>
              </a:buClr>
              <a:defRPr sz="1440"/>
            </a:lvl4pPr>
            <a:lvl5pPr>
              <a:buClr>
                <a:srgbClr val="EF4050"/>
              </a:buClr>
              <a:defRPr sz="144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bildnummer 4">
            <a:extLst>
              <a:ext uri="{FF2B5EF4-FFF2-40B4-BE49-F238E27FC236}">
                <a16:creationId xmlns:a16="http://schemas.microsoft.com/office/drawing/2014/main" id="{D800F808-4359-9346-B444-A6EE32116F86}"/>
              </a:ext>
            </a:extLst>
          </p:cNvPr>
          <p:cNvSpPr txBox="1">
            <a:spLocks/>
          </p:cNvSpPr>
          <p:nvPr userDrawn="1"/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sv-SE"/>
            </a:defPPr>
            <a:lvl1pPr marL="0" algn="r" defTabSz="914400" rtl="0" eaLnBrk="1" latinLnBrk="0" hangingPunct="1">
              <a:defRPr sz="900" b="0" i="0" kern="120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3A3A6D-AF4A-3F4E-910B-17550D25411D}" type="slidenum">
              <a:rPr lang="sv-SE" sz="810" smtClean="0"/>
              <a:pPr/>
              <a:t>‹#›</a:t>
            </a:fld>
            <a:endParaRPr lang="sv-SE" sz="810"/>
          </a:p>
        </p:txBody>
      </p:sp>
    </p:spTree>
    <p:extLst>
      <p:ext uri="{BB962C8B-B14F-4D97-AF65-F5344CB8AC3E}">
        <p14:creationId xmlns:p14="http://schemas.microsoft.com/office/powerpoint/2010/main" val="6621358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14496" y="1207823"/>
            <a:ext cx="4705742" cy="450000"/>
          </a:xfrm>
        </p:spPr>
        <p:txBody>
          <a:bodyPr anchor="t">
            <a:noAutofit/>
          </a:bodyPr>
          <a:lstStyle>
            <a:lvl1pPr marL="0" indent="0">
              <a:buNone/>
              <a:defRPr sz="1440" b="1" i="0">
                <a:solidFill>
                  <a:srgbClr val="EF4050"/>
                </a:solidFill>
                <a:latin typeface="Roboto Black" pitchFamily="2" charset="0"/>
                <a:ea typeface="Roboto Black" pitchFamily="2" charset="0"/>
              </a:defRPr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sv-SE"/>
              <a:t>Klicka för att skriva underrubrik</a:t>
            </a:r>
          </a:p>
        </p:txBody>
      </p:sp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416328" y="432610"/>
            <a:ext cx="4703911" cy="67323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Skriv rubrik här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853B53C-D807-4D81-812A-A8B5EAB807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9000" y="0"/>
            <a:ext cx="3645000" cy="5715000"/>
          </a:xfrm>
          <a:solidFill>
            <a:srgbClr val="EEEDE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DED849AA-6918-7248-B69F-639E106EE70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14496" y="1973376"/>
            <a:ext cx="4233828" cy="33090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F4050"/>
              </a:buClr>
              <a:defRPr sz="1440"/>
            </a:lvl1pPr>
            <a:lvl2pPr>
              <a:buClr>
                <a:srgbClr val="EF4050"/>
              </a:buClr>
              <a:defRPr sz="1440"/>
            </a:lvl2pPr>
            <a:lvl3pPr>
              <a:buClr>
                <a:srgbClr val="EF4050"/>
              </a:buClr>
              <a:defRPr sz="1440"/>
            </a:lvl3pPr>
            <a:lvl4pPr>
              <a:buClr>
                <a:srgbClr val="EF4050"/>
              </a:buClr>
              <a:defRPr sz="1440"/>
            </a:lvl4pPr>
            <a:lvl5pPr>
              <a:buClr>
                <a:srgbClr val="EF4050"/>
              </a:buClr>
              <a:defRPr sz="144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bildnummer 4">
            <a:extLst>
              <a:ext uri="{FF2B5EF4-FFF2-40B4-BE49-F238E27FC236}">
                <a16:creationId xmlns:a16="http://schemas.microsoft.com/office/drawing/2014/main" id="{5600853F-F0B4-D040-9664-9AA749E4D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1814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kgrundsbild 1 -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4A6BF11-4E00-C445-9433-CE826147F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2" t="684"/>
          <a:stretch/>
        </p:blipFill>
        <p:spPr>
          <a:xfrm>
            <a:off x="0" y="-493"/>
            <a:ext cx="9144000" cy="5714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70" y="428035"/>
            <a:ext cx="7812868" cy="6732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00449" y="1489348"/>
            <a:ext cx="7812868" cy="356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40"/>
            </a:lvl1pPr>
            <a:lvl2pPr>
              <a:buClr>
                <a:srgbClr val="E00027"/>
              </a:buClr>
              <a:defRPr sz="1440"/>
            </a:lvl2pPr>
            <a:lvl3pPr>
              <a:buClr>
                <a:srgbClr val="E00027"/>
              </a:buClr>
              <a:defRPr sz="1440"/>
            </a:lvl3pPr>
            <a:lvl4pPr>
              <a:buClr>
                <a:srgbClr val="E00027"/>
              </a:buClr>
              <a:defRPr sz="1440"/>
            </a:lvl4pPr>
            <a:lvl5pPr>
              <a:buClr>
                <a:srgbClr val="E00027"/>
              </a:buClr>
              <a:defRPr sz="144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34D7AB6-E9B3-3C46-BF46-A66304E974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353759"/>
            <a:ext cx="1008360" cy="254503"/>
          </a:xfrm>
          <a:prstGeom prst="rect">
            <a:avLst/>
          </a:prstGeom>
        </p:spPr>
      </p:pic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E35A2370-0D76-674F-B2E8-6D9FA32B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685625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kgrundsbild 2 -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43E3267-071F-0349-A49D-930C28AC1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0" r="13904" b="3125"/>
          <a:stretch/>
        </p:blipFill>
        <p:spPr>
          <a:xfrm>
            <a:off x="-54260" y="-33913"/>
            <a:ext cx="9252520" cy="578282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70" y="428035"/>
            <a:ext cx="7812868" cy="6732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00449" y="1489348"/>
            <a:ext cx="7812868" cy="356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40"/>
            </a:lvl1pPr>
            <a:lvl2pPr>
              <a:buClr>
                <a:srgbClr val="E00027"/>
              </a:buClr>
              <a:defRPr sz="1440"/>
            </a:lvl2pPr>
            <a:lvl3pPr>
              <a:buClr>
                <a:srgbClr val="E00027"/>
              </a:buClr>
              <a:defRPr sz="1440"/>
            </a:lvl3pPr>
            <a:lvl4pPr>
              <a:buClr>
                <a:srgbClr val="E00027"/>
              </a:buClr>
              <a:defRPr sz="1440"/>
            </a:lvl4pPr>
            <a:lvl5pPr>
              <a:buClr>
                <a:srgbClr val="E00027"/>
              </a:buClr>
              <a:defRPr sz="144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CB2C35A-413C-C44D-9385-D115EABD0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353759"/>
            <a:ext cx="1008360" cy="254503"/>
          </a:xfrm>
          <a:prstGeom prst="rect">
            <a:avLst/>
          </a:prstGeom>
        </p:spPr>
      </p:pic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0140B9F3-6310-0547-922D-EBE793ABB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21285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kgrundsbild 3 -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B457CA2-1584-5543-B735-C3A2B35B5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r="26052"/>
          <a:stretch/>
        </p:blipFill>
        <p:spPr>
          <a:xfrm>
            <a:off x="-1" y="-1"/>
            <a:ext cx="9144001" cy="574785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70" y="428035"/>
            <a:ext cx="7812868" cy="6732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00449" y="1489348"/>
            <a:ext cx="7812868" cy="356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40"/>
            </a:lvl1pPr>
            <a:lvl2pPr>
              <a:buClr>
                <a:srgbClr val="E00027"/>
              </a:buClr>
              <a:defRPr sz="1440"/>
            </a:lvl2pPr>
            <a:lvl3pPr>
              <a:buClr>
                <a:srgbClr val="E00027"/>
              </a:buClr>
              <a:defRPr sz="1440"/>
            </a:lvl3pPr>
            <a:lvl4pPr>
              <a:buClr>
                <a:srgbClr val="E00027"/>
              </a:buClr>
              <a:defRPr sz="1440"/>
            </a:lvl4pPr>
            <a:lvl5pPr>
              <a:buClr>
                <a:srgbClr val="E00027"/>
              </a:buClr>
              <a:defRPr sz="144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D6A67EC-870E-1642-9AF0-88096986B6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353759"/>
            <a:ext cx="1008360" cy="254503"/>
          </a:xfrm>
          <a:prstGeom prst="rect">
            <a:avLst/>
          </a:prstGeom>
        </p:spPr>
      </p:pic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4B29E35A-BD66-A54C-9CEF-91D04B89C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05005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773823"/>
          </a:xfrm>
          <a:prstGeom prst="rect">
            <a:avLst/>
          </a:prstGeom>
          <a:solidFill>
            <a:srgbClr val="EEED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20">
              <a:solidFill>
                <a:schemeClr val="bg2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48350" y="3156651"/>
            <a:ext cx="7055999" cy="857897"/>
          </a:xfrm>
          <a:prstGeom prst="rect">
            <a:avLst/>
          </a:prstGeom>
        </p:spPr>
        <p:txBody>
          <a:bodyPr vert="horz" wrap="square" lIns="0" tIns="180000" rIns="0" bIns="108000" rtlCol="0" anchor="t" anchorCtr="0">
            <a:spAutoFit/>
          </a:bodyPr>
          <a:lstStyle>
            <a:lvl1pPr algn="l" defTabSz="822960" rtl="0" eaLnBrk="1" latinLnBrk="0" hangingPunct="1">
              <a:spcBef>
                <a:spcPct val="0"/>
              </a:spcBef>
              <a:buNone/>
              <a:defRPr lang="sv-SE" sz="3600" b="1" i="0" kern="1200" dirty="0" smtClean="0">
                <a:solidFill>
                  <a:schemeClr val="bg2"/>
                </a:solidFill>
                <a:latin typeface="Roboto Black" pitchFamily="2" charset="0"/>
                <a:ea typeface="Roboto Black" pitchFamily="2" charset="0"/>
                <a:cs typeface="+mj-cs"/>
              </a:defRPr>
            </a:lvl1pPr>
          </a:lstStyle>
          <a:p>
            <a:r>
              <a:rPr lang="sv-SE"/>
              <a:t>Klicka för att lägga till 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DB3DDAF-EED8-D442-804F-C177BF8FC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353759"/>
            <a:ext cx="1008360" cy="254503"/>
          </a:xfrm>
          <a:prstGeom prst="rect">
            <a:avLst/>
          </a:prstGeom>
        </p:spPr>
      </p:pic>
      <p:sp>
        <p:nvSpPr>
          <p:cNvPr id="12" name="Platshållare för innehåll 26">
            <a:extLst>
              <a:ext uri="{FF2B5EF4-FFF2-40B4-BE49-F238E27FC236}">
                <a16:creationId xmlns:a16="http://schemas.microsoft.com/office/drawing/2014/main" id="{CC88B5BE-6D42-4948-983D-C0EA9EBD9B8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5565" y="4003362"/>
            <a:ext cx="7056000" cy="36000"/>
          </a:xfrm>
          <a:solidFill>
            <a:srgbClr val="EF4050"/>
          </a:solidFill>
        </p:spPr>
        <p:txBody>
          <a:bodyPr>
            <a:noAutofit/>
          </a:bodyPr>
          <a:lstStyle>
            <a:lvl1pPr marL="0" indent="0" algn="r">
              <a:lnSpc>
                <a:spcPts val="1260"/>
              </a:lnSpc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48AA4A41-437C-3940-9669-1E08F245E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219021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4">
            <a:extLst>
              <a:ext uri="{FF2B5EF4-FFF2-40B4-BE49-F238E27FC236}">
                <a16:creationId xmlns:a16="http://schemas.microsoft.com/office/drawing/2014/main" id="{EA784192-0249-004E-9835-0F62C576F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8535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05330-79C0-4735-87BB-B44AF83C5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31F776-4480-42EA-9FF1-CEE8E595D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01B872-D902-4B2F-B050-259279E73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4DCE0A9-D62E-4BBE-84F5-3CBC51CE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9511-2E00-47CF-A75D-4BA831866887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BDEB719-1AF0-45E7-9C00-4C9946AE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8A3F37B-1D5F-4CBC-9BDA-C79A2CEA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876D-53CC-4256-B936-6881B4FE2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8260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567097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2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5288" y="807766"/>
            <a:ext cx="8353424" cy="728970"/>
          </a:xfrm>
        </p:spPr>
        <p:txBody>
          <a:bodyPr vert="horz" lIns="0" tIns="180000" rIns="0" bIns="10800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280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287" y="1525588"/>
            <a:ext cx="8353425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7232"/>
            <a:ext cx="9144000" cy="5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671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8102-D686-4C30-8174-7F43ECD6CC8D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30084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95288" y="1525588"/>
            <a:ext cx="4032251" cy="3708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6462" y="1525588"/>
            <a:ext cx="4032249" cy="3708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E24E-CEBD-4005-A8DE-014D416EA58C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09399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7" y="1525588"/>
            <a:ext cx="4032251" cy="533135"/>
          </a:xfrm>
        </p:spPr>
        <p:txBody>
          <a:bodyPr bIns="7200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5287" y="2058722"/>
            <a:ext cx="4032251" cy="317526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16463" y="1525588"/>
            <a:ext cx="4032250" cy="533135"/>
          </a:xfrm>
        </p:spPr>
        <p:txBody>
          <a:bodyPr bIns="7200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16463" y="2058722"/>
            <a:ext cx="4032250" cy="317526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CB3-76D2-4740-98D5-1E45C4564013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740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E01A-97ED-47C9-BE29-C8916311DFE2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9985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2136"/>
            <a:ext cx="9144000" cy="553244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9207-AF7E-41B4-B24C-97EC2409047C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0591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4">
            <a:extLst>
              <a:ext uri="{FF2B5EF4-FFF2-40B4-BE49-F238E27FC236}">
                <a16:creationId xmlns:a16="http://schemas.microsoft.com/office/drawing/2014/main" id="{8474B75F-09DD-BE4D-A254-343082FCE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715000"/>
          </a:xfrm>
          <a:solidFill>
            <a:srgbClr val="EEEDE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bild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6D29FFA-C067-7D4F-BDF0-45139665B3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5564" y="4027680"/>
            <a:ext cx="7055999" cy="450000"/>
          </a:xfrm>
        </p:spPr>
        <p:txBody>
          <a:bodyPr anchor="t"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för att skriva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5565" y="3001516"/>
            <a:ext cx="7056000" cy="906366"/>
          </a:xfrm>
          <a:prstGeom prst="rect">
            <a:avLst/>
          </a:prstGeom>
        </p:spPr>
        <p:txBody>
          <a:bodyPr/>
          <a:lstStyle>
            <a:lvl1pPr>
              <a:defRPr sz="4000" u="none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4C247B1-E2AA-5042-8F67-6069868E4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353758"/>
            <a:ext cx="1008360" cy="254503"/>
          </a:xfrm>
          <a:prstGeom prst="rect">
            <a:avLst/>
          </a:prstGeom>
        </p:spPr>
      </p:pic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4E45F461-8F4B-EE4C-9201-99C8F5BAF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04138" y="354013"/>
            <a:ext cx="1008062" cy="254000"/>
          </a:xfrm>
          <a:blipFill>
            <a:blip r:embed="rId3"/>
            <a:stretch>
              <a:fillRect t="138" b="13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.</a:t>
            </a:r>
          </a:p>
        </p:txBody>
      </p:sp>
      <p:sp>
        <p:nvSpPr>
          <p:cNvPr id="27" name="Platshållare för innehåll 26">
            <a:extLst>
              <a:ext uri="{FF2B5EF4-FFF2-40B4-BE49-F238E27FC236}">
                <a16:creationId xmlns:a16="http://schemas.microsoft.com/office/drawing/2014/main" id="{83DC3C12-6459-8C42-8F0F-4E7E4E39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5565" y="3865616"/>
            <a:ext cx="7056000" cy="36000"/>
          </a:xfrm>
          <a:solidFill>
            <a:srgbClr val="EF4050"/>
          </a:solidFill>
        </p:spPr>
        <p:txBody>
          <a:bodyPr>
            <a:noAutofit/>
          </a:bodyPr>
          <a:lstStyle>
            <a:lvl1pPr marL="0" indent="0" algn="r">
              <a:lnSpc>
                <a:spcPts val="1400"/>
              </a:lnSpc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id="{0C8DE0D2-2E24-C944-8E8F-BD55A06B0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190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38D3FC-3584-4017-BA7A-0128F2AA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A006011-608E-4516-B51F-78EEC3A8FC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DB9E85-7345-49B5-9ADF-B83A235F6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99D95CE-8CB3-451B-87D9-42E48D2ED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9511-2E00-47CF-A75D-4BA831866887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AD36CED-A687-46E7-AF77-0A6BC292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424FAFB-64E9-41E7-82CC-A99EF736A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876D-53CC-4256-B936-6881B4FE2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3876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75E14A-132A-48CD-9B0D-27A57C92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4435227-E35D-4EA1-96D9-712453B9E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0A12AE-46EB-4745-A292-E692A7E8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9511-2E00-47CF-A75D-4BA831866887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9858AA-D14B-4B23-B151-C13823C9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0C362C-ED5E-44DC-83EF-F3F552C6B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876D-53CC-4256-B936-6881B4FE2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9923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1E9C0C0-60E3-432B-BC98-55FFF4082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123D02E-5DCA-4062-A0D3-D25E3D03A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7F95CAF-8AF0-4755-B192-DF1C02B5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9511-2E00-47CF-A75D-4BA831866887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EC1DE4-D5B7-42AD-95DD-AD45C9CD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D2ECCF-2EA0-4229-AA0D-81CD3396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876D-53CC-4256-B936-6881B4FE2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9433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13C28A-AC4B-4163-BA70-C3DE592F5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73F29AE-C46E-4A92-9134-EAEC3E91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9511-2E00-47CF-A75D-4BA831866887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429F1C-AE4C-4231-A89F-B56C851D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A42CCC-E9D6-41AF-850C-9C4D634D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876D-53CC-4256-B936-6881B4FE2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9750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567097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5288" y="807766"/>
            <a:ext cx="8353424" cy="728970"/>
          </a:xfrm>
        </p:spPr>
        <p:txBody>
          <a:bodyPr vert="horz" lIns="0" tIns="180000" rIns="0" bIns="10800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280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287" y="1525588"/>
            <a:ext cx="8353425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71392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8102-D686-4C30-8174-7F43ECD6CC8D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4863"/>
            <a:ext cx="9144000" cy="486610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389575" y="804863"/>
            <a:ext cx="8353425" cy="3871134"/>
          </a:xfrm>
          <a:custGeom>
            <a:avLst/>
            <a:gdLst/>
            <a:ahLst/>
            <a:cxnLst/>
            <a:rect l="l" t="t" r="r" b="b"/>
            <a:pathLst>
              <a:path w="8353425" h="3871134">
                <a:moveTo>
                  <a:pt x="0" y="0"/>
                </a:moveTo>
                <a:lnTo>
                  <a:pt x="8353425" y="0"/>
                </a:lnTo>
                <a:lnTo>
                  <a:pt x="8353425" y="3384376"/>
                </a:lnTo>
                <a:cubicBezTo>
                  <a:pt x="8353425" y="3443215"/>
                  <a:pt x="8212326" y="3557327"/>
                  <a:pt x="8040864" y="3559110"/>
                </a:cubicBezTo>
                <a:cubicBezTo>
                  <a:pt x="7917626" y="3560893"/>
                  <a:pt x="7256782" y="3559110"/>
                  <a:pt x="6917429" y="3559110"/>
                </a:cubicBezTo>
                <a:cubicBezTo>
                  <a:pt x="5976173" y="3557327"/>
                  <a:pt x="4654485" y="3553761"/>
                  <a:pt x="4177606" y="3871134"/>
                </a:cubicBezTo>
                <a:cubicBezTo>
                  <a:pt x="3698940" y="3553761"/>
                  <a:pt x="2379038" y="3557327"/>
                  <a:pt x="1435996" y="3559110"/>
                </a:cubicBezTo>
                <a:cubicBezTo>
                  <a:pt x="1096644" y="3559110"/>
                  <a:pt x="435800" y="3560893"/>
                  <a:pt x="312561" y="3559110"/>
                </a:cubicBezTo>
                <a:cubicBezTo>
                  <a:pt x="141099" y="3557327"/>
                  <a:pt x="0" y="3443215"/>
                  <a:pt x="0" y="3384376"/>
                </a:cubicBezTo>
                <a:close/>
              </a:path>
            </a:pathLst>
          </a:custGeom>
        </p:spPr>
        <p:txBody>
          <a:bodyPr/>
          <a:lstStyle/>
          <a:p>
            <a:endParaRPr lang="sv-SE"/>
          </a:p>
        </p:txBody>
      </p:sp>
      <p:sp>
        <p:nvSpPr>
          <p:cNvPr id="21" name="Platshållare för bild 11"/>
          <p:cNvSpPr>
            <a:spLocks noGrp="1"/>
          </p:cNvSpPr>
          <p:nvPr userDrawn="1"/>
        </p:nvSpPr>
        <p:spPr>
          <a:xfrm>
            <a:off x="395287" y="804863"/>
            <a:ext cx="8353425" cy="3871134"/>
          </a:xfrm>
          <a:custGeom>
            <a:avLst/>
            <a:gdLst/>
            <a:ahLst/>
            <a:cxnLst/>
            <a:rect l="l" t="t" r="r" b="b"/>
            <a:pathLst>
              <a:path w="8353425" h="3871134">
                <a:moveTo>
                  <a:pt x="0" y="0"/>
                </a:moveTo>
                <a:lnTo>
                  <a:pt x="8353425" y="0"/>
                </a:lnTo>
                <a:lnTo>
                  <a:pt x="8353425" y="3384376"/>
                </a:lnTo>
                <a:cubicBezTo>
                  <a:pt x="8353425" y="3443215"/>
                  <a:pt x="8212326" y="3557327"/>
                  <a:pt x="8040864" y="3559110"/>
                </a:cubicBezTo>
                <a:cubicBezTo>
                  <a:pt x="7917626" y="3560893"/>
                  <a:pt x="7256782" y="3559110"/>
                  <a:pt x="6917429" y="3559110"/>
                </a:cubicBezTo>
                <a:cubicBezTo>
                  <a:pt x="5976173" y="3557327"/>
                  <a:pt x="4654485" y="3553761"/>
                  <a:pt x="4177606" y="3871134"/>
                </a:cubicBezTo>
                <a:cubicBezTo>
                  <a:pt x="3698940" y="3553761"/>
                  <a:pt x="2379038" y="3557327"/>
                  <a:pt x="1435996" y="3559110"/>
                </a:cubicBezTo>
                <a:cubicBezTo>
                  <a:pt x="1096644" y="3559110"/>
                  <a:pt x="435800" y="3560893"/>
                  <a:pt x="312561" y="3559110"/>
                </a:cubicBezTo>
                <a:cubicBezTo>
                  <a:pt x="141099" y="3557327"/>
                  <a:pt x="0" y="3443215"/>
                  <a:pt x="0" y="3384376"/>
                </a:cubicBezTo>
                <a:close/>
              </a:path>
            </a:pathLst>
          </a:cu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180000" y="1812926"/>
            <a:ext cx="3960000" cy="1980000"/>
          </a:xfrm>
          <a:prstGeom prst="roundRect">
            <a:avLst>
              <a:gd name="adj" fmla="val 3084"/>
            </a:avLst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Ins="288000" bIns="900000" rtlCol="0" anchor="b">
            <a:noAutofit/>
          </a:bodyPr>
          <a:lstStyle>
            <a:lvl1pPr marL="0" algn="l" defTabSz="914400" rtl="0" eaLnBrk="1" latinLnBrk="0" hangingPunct="1">
              <a:defRPr lang="sv-SE" sz="32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3" name="Rektangel 32"/>
          <p:cNvSpPr/>
          <p:nvPr userDrawn="1"/>
        </p:nvSpPr>
        <p:spPr>
          <a:xfrm>
            <a:off x="0" y="696863"/>
            <a:ext cx="9144000" cy="10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6083" y="2929508"/>
            <a:ext cx="3383917" cy="863418"/>
          </a:xfrm>
        </p:spPr>
        <p:txBody>
          <a:bodyPr lIns="0" rIns="288000" bIns="144000"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5948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4863"/>
            <a:ext cx="9144000" cy="486610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Platshållare för bild 11"/>
          <p:cNvSpPr>
            <a:spLocks noGrp="1"/>
          </p:cNvSpPr>
          <p:nvPr userDrawn="1"/>
        </p:nvSpPr>
        <p:spPr>
          <a:xfrm>
            <a:off x="395287" y="804863"/>
            <a:ext cx="8353425" cy="3871134"/>
          </a:xfrm>
          <a:custGeom>
            <a:avLst/>
            <a:gdLst/>
            <a:ahLst/>
            <a:cxnLst/>
            <a:rect l="l" t="t" r="r" b="b"/>
            <a:pathLst>
              <a:path w="8353425" h="3871134">
                <a:moveTo>
                  <a:pt x="0" y="0"/>
                </a:moveTo>
                <a:lnTo>
                  <a:pt x="8353425" y="0"/>
                </a:lnTo>
                <a:lnTo>
                  <a:pt x="8353425" y="3384376"/>
                </a:lnTo>
                <a:cubicBezTo>
                  <a:pt x="8353425" y="3443215"/>
                  <a:pt x="8212326" y="3557327"/>
                  <a:pt x="8040864" y="3559110"/>
                </a:cubicBezTo>
                <a:cubicBezTo>
                  <a:pt x="7917626" y="3560893"/>
                  <a:pt x="7256782" y="3559110"/>
                  <a:pt x="6917429" y="3559110"/>
                </a:cubicBezTo>
                <a:cubicBezTo>
                  <a:pt x="5976173" y="3557327"/>
                  <a:pt x="4654485" y="3553761"/>
                  <a:pt x="4177606" y="3871134"/>
                </a:cubicBezTo>
                <a:cubicBezTo>
                  <a:pt x="3698940" y="3553761"/>
                  <a:pt x="2379038" y="3557327"/>
                  <a:pt x="1435996" y="3559110"/>
                </a:cubicBezTo>
                <a:cubicBezTo>
                  <a:pt x="1096644" y="3559110"/>
                  <a:pt x="435800" y="3560893"/>
                  <a:pt x="312561" y="3559110"/>
                </a:cubicBezTo>
                <a:cubicBezTo>
                  <a:pt x="141099" y="3557327"/>
                  <a:pt x="0" y="3443215"/>
                  <a:pt x="0" y="3384376"/>
                </a:cubicBezTo>
                <a:close/>
              </a:path>
            </a:pathLst>
          </a:cu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33" name="Rektangel 32"/>
          <p:cNvSpPr/>
          <p:nvPr userDrawn="1"/>
        </p:nvSpPr>
        <p:spPr>
          <a:xfrm>
            <a:off x="0" y="696863"/>
            <a:ext cx="9144000" cy="10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395287" y="804863"/>
            <a:ext cx="8353425" cy="7239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287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CDA80-0923-4E57-ACE9-91D46BE3D95B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5112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1532260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8102-D686-4C30-8174-7F43ECD6CC8D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8320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95288" y="1525588"/>
            <a:ext cx="4032251" cy="3708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6462" y="1525588"/>
            <a:ext cx="4032249" cy="3708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E24E-CEBD-4005-A8DE-014D416EA58C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AC7A6D5A-44D9-4C38-8D8E-BE9935E6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41006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7" y="1525588"/>
            <a:ext cx="4032251" cy="533135"/>
          </a:xfrm>
        </p:spPr>
        <p:txBody>
          <a:bodyPr bIns="7200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5287" y="2058722"/>
            <a:ext cx="4032251" cy="317526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16463" y="1525588"/>
            <a:ext cx="4032250" cy="533135"/>
          </a:xfrm>
        </p:spPr>
        <p:txBody>
          <a:bodyPr bIns="7200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16463" y="2058722"/>
            <a:ext cx="4032250" cy="317526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CB3-76D2-4740-98D5-1E45C4564013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144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0BD9E6-547E-45A7-BE22-6604508A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FE0497D-86FE-487C-B2AC-92FC7C6F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DA80-0923-4E57-ACE9-91D46BE3D95B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039A12-6EB6-4E14-8161-2EFA20FC5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5472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E01A-97ED-47C9-BE29-C8916311DFE2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409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9207-AF7E-41B4-B24C-97EC2409047C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7215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B01120-F97C-4440-B9F8-7438EA8B1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B17A1AC-A395-4947-A459-0DBD4D7EE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657155-226C-4D03-9947-B1DE8C7C4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AE16-8D26-4F80-97F9-32BC16E68124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0C5C2A-0A59-487C-B718-3C02A4B8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020F32-1384-4FA2-85EC-358A9603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F0FD-8A17-444B-9D5D-C5DEC633BB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062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42247D-D35E-4AAC-A96E-14D6A6B2C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936E40-A35D-4C15-8E45-C4C4A7D92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E365AD-C30E-4111-92F0-67034DD6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AE16-8D26-4F80-97F9-32BC16E68124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79C98D-BC9A-4AE5-9451-354064E6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DCB9F8-A621-4932-A6E4-31860FCD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F0FD-8A17-444B-9D5D-C5DEC633BB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990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95288" y="1525588"/>
            <a:ext cx="4032251" cy="3708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6462" y="1525588"/>
            <a:ext cx="4032249" cy="3708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E24E-CEBD-4005-A8DE-014D416EA58C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9BEDCF-57E6-4550-A3B6-12AC0FD2C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78156C-6376-49F9-AAE4-5ED8730CF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3136A4-C071-42D4-A0D8-E557073C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AE16-8D26-4F80-97F9-32BC16E68124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8BAFA8-BA19-48A3-881D-E468492D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EBD3B7-FDCB-4FC5-9215-D1451FFE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F0FD-8A17-444B-9D5D-C5DEC633BB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79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9458D4-3D27-42B8-8C75-0B69F818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94A4F0-6BE2-4EA7-89C1-9DC7018E5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020BA30-372C-4680-B567-A7EA3084A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6730D80-B43C-4C7F-930D-10DF43603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AE16-8D26-4F80-97F9-32BC16E68124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EE33D9-33E4-48C7-83C9-02288516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BF7EF32-0D99-43A4-B8D9-30CCCBB5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F0FD-8A17-444B-9D5D-C5DEC633BB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8633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A59AFD-3671-4C19-B4DE-3002D119C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CE1CC0-67F4-433D-B5AF-1AF19E6D3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6A0291D-379C-44F7-B768-1F2231F37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61E7565-60B3-4BA1-8A80-E256A3EC8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010EF93-B95B-465D-8A0D-F455402C1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ED218F7-48FE-407A-98B3-92C1278AD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AE16-8D26-4F80-97F9-32BC16E68124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FD56079-020C-4897-8746-0BF7FCD6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0072839-E1FB-4C67-8D0C-620614F9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F0FD-8A17-444B-9D5D-C5DEC633BB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1688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33489C-6B85-4725-A249-E011A12B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8DE53DA-3816-4FAC-8563-AFD712A9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AE16-8D26-4F80-97F9-32BC16E68124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DA8094C-235E-481C-B8EB-7AC90A24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95933E1-0B95-46C6-A907-4B5291EE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F0FD-8A17-444B-9D5D-C5DEC633BB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8746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57F82EB-47CA-4549-8283-2878180E9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AE16-8D26-4F80-97F9-32BC16E68124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6C5ACA0-4861-41E9-B751-DB88FA07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08F0649-AF1F-41D2-B80A-227A7C48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F0FD-8A17-444B-9D5D-C5DEC633BB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691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14D558-2C9A-45A0-8EE1-C2C58866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F11E40-7E42-4C30-B481-BA9695BEF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77C9B2-9204-42E0-9435-C232BB5DE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7F5D6C8-57C7-4CA5-A15C-03783F410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AE16-8D26-4F80-97F9-32BC16E68124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9015A75-5BD9-477D-8C38-AF3E693F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2712AD4-EBA7-4330-907F-5E0E9E5A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F0FD-8A17-444B-9D5D-C5DEC633BB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1932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7E3D44-4C98-4F2F-9167-FAC3ECF5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4DEABA5-CD13-4C2B-8177-1362E1E97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A7B4AF-877F-4902-B934-F747E8DD6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4E8A293-5B7A-4533-BFFB-E399DDB5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AE16-8D26-4F80-97F9-32BC16E68124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6D3D350-2308-435D-90E4-7102D07C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AE8B844-8DB4-45E1-A9A0-860ECC58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F0FD-8A17-444B-9D5D-C5DEC633BB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9753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3E3784-BC14-41A1-9AA8-583409F5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7DF9D1D-3C36-4AFF-8F09-A579E2513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ACAD1C-3F45-497B-80FD-B1CA38ED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AE16-8D26-4F80-97F9-32BC16E68124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96417F-C398-4483-A3DB-EDC6B6298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D81D0D-53B9-4225-8AA9-7B02CD56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F0FD-8A17-444B-9D5D-C5DEC633BB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2958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E84D75F-E0E6-4D54-83F6-460176AE7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5DE0BC2-A46E-4C38-B2D7-621F3FEA8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E98D56-36B2-4378-AF3A-C01F2007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AE16-8D26-4F80-97F9-32BC16E68124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6C8901-7F87-4397-892B-5FDA3F6F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EB0B3F-B9CB-434D-9237-8682DBDE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F0FD-8A17-444B-9D5D-C5DEC633BB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460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567097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5288" y="807766"/>
            <a:ext cx="8353424" cy="728970"/>
          </a:xfrm>
        </p:spPr>
        <p:txBody>
          <a:bodyPr vert="horz" lIns="0" tIns="180000" rIns="0" bIns="10800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280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287" y="1525588"/>
            <a:ext cx="8353425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63752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7" y="1525588"/>
            <a:ext cx="4032251" cy="533135"/>
          </a:xfrm>
        </p:spPr>
        <p:txBody>
          <a:bodyPr bIns="7200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5287" y="2058722"/>
            <a:ext cx="4032251" cy="317526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16463" y="1525588"/>
            <a:ext cx="4032250" cy="533135"/>
          </a:xfrm>
        </p:spPr>
        <p:txBody>
          <a:bodyPr bIns="7200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16463" y="2058722"/>
            <a:ext cx="4032250" cy="317526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CB3-76D2-4740-98D5-1E45C4564013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4863"/>
            <a:ext cx="9144000" cy="486610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389575" y="804863"/>
            <a:ext cx="8353425" cy="3871134"/>
          </a:xfrm>
          <a:custGeom>
            <a:avLst/>
            <a:gdLst/>
            <a:ahLst/>
            <a:cxnLst/>
            <a:rect l="l" t="t" r="r" b="b"/>
            <a:pathLst>
              <a:path w="8353425" h="3871134">
                <a:moveTo>
                  <a:pt x="0" y="0"/>
                </a:moveTo>
                <a:lnTo>
                  <a:pt x="8353425" y="0"/>
                </a:lnTo>
                <a:lnTo>
                  <a:pt x="8353425" y="3384376"/>
                </a:lnTo>
                <a:cubicBezTo>
                  <a:pt x="8353425" y="3443215"/>
                  <a:pt x="8212326" y="3557327"/>
                  <a:pt x="8040864" y="3559110"/>
                </a:cubicBezTo>
                <a:cubicBezTo>
                  <a:pt x="7917626" y="3560893"/>
                  <a:pt x="7256782" y="3559110"/>
                  <a:pt x="6917429" y="3559110"/>
                </a:cubicBezTo>
                <a:cubicBezTo>
                  <a:pt x="5976173" y="3557327"/>
                  <a:pt x="4654485" y="3553761"/>
                  <a:pt x="4177606" y="3871134"/>
                </a:cubicBezTo>
                <a:cubicBezTo>
                  <a:pt x="3698940" y="3553761"/>
                  <a:pt x="2379038" y="3557327"/>
                  <a:pt x="1435996" y="3559110"/>
                </a:cubicBezTo>
                <a:cubicBezTo>
                  <a:pt x="1096644" y="3559110"/>
                  <a:pt x="435800" y="3560893"/>
                  <a:pt x="312561" y="3559110"/>
                </a:cubicBezTo>
                <a:cubicBezTo>
                  <a:pt x="141099" y="3557327"/>
                  <a:pt x="0" y="3443215"/>
                  <a:pt x="0" y="3384376"/>
                </a:cubicBezTo>
                <a:close/>
              </a:path>
            </a:pathLst>
          </a:custGeom>
        </p:spPr>
        <p:txBody>
          <a:bodyPr/>
          <a:lstStyle/>
          <a:p>
            <a:endParaRPr lang="sv-SE"/>
          </a:p>
        </p:txBody>
      </p:sp>
      <p:sp>
        <p:nvSpPr>
          <p:cNvPr id="21" name="Platshållare för bild 11"/>
          <p:cNvSpPr>
            <a:spLocks noGrp="1"/>
          </p:cNvSpPr>
          <p:nvPr userDrawn="1"/>
        </p:nvSpPr>
        <p:spPr>
          <a:xfrm>
            <a:off x="395287" y="804863"/>
            <a:ext cx="8353425" cy="3871134"/>
          </a:xfrm>
          <a:custGeom>
            <a:avLst/>
            <a:gdLst/>
            <a:ahLst/>
            <a:cxnLst/>
            <a:rect l="l" t="t" r="r" b="b"/>
            <a:pathLst>
              <a:path w="8353425" h="3871134">
                <a:moveTo>
                  <a:pt x="0" y="0"/>
                </a:moveTo>
                <a:lnTo>
                  <a:pt x="8353425" y="0"/>
                </a:lnTo>
                <a:lnTo>
                  <a:pt x="8353425" y="3384376"/>
                </a:lnTo>
                <a:cubicBezTo>
                  <a:pt x="8353425" y="3443215"/>
                  <a:pt x="8212326" y="3557327"/>
                  <a:pt x="8040864" y="3559110"/>
                </a:cubicBezTo>
                <a:cubicBezTo>
                  <a:pt x="7917626" y="3560893"/>
                  <a:pt x="7256782" y="3559110"/>
                  <a:pt x="6917429" y="3559110"/>
                </a:cubicBezTo>
                <a:cubicBezTo>
                  <a:pt x="5976173" y="3557327"/>
                  <a:pt x="4654485" y="3553761"/>
                  <a:pt x="4177606" y="3871134"/>
                </a:cubicBezTo>
                <a:cubicBezTo>
                  <a:pt x="3698940" y="3553761"/>
                  <a:pt x="2379038" y="3557327"/>
                  <a:pt x="1435996" y="3559110"/>
                </a:cubicBezTo>
                <a:cubicBezTo>
                  <a:pt x="1096644" y="3559110"/>
                  <a:pt x="435800" y="3560893"/>
                  <a:pt x="312561" y="3559110"/>
                </a:cubicBezTo>
                <a:cubicBezTo>
                  <a:pt x="141099" y="3557327"/>
                  <a:pt x="0" y="3443215"/>
                  <a:pt x="0" y="3384376"/>
                </a:cubicBezTo>
                <a:close/>
              </a:path>
            </a:pathLst>
          </a:cu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180000" y="1812926"/>
            <a:ext cx="3960000" cy="1980000"/>
          </a:xfrm>
          <a:prstGeom prst="roundRect">
            <a:avLst>
              <a:gd name="adj" fmla="val 3084"/>
            </a:avLst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Ins="288000" bIns="900000" rtlCol="0" anchor="b">
            <a:noAutofit/>
          </a:bodyPr>
          <a:lstStyle>
            <a:lvl1pPr marL="0" algn="l" defTabSz="914400" rtl="0" eaLnBrk="1" latinLnBrk="0" hangingPunct="1">
              <a:defRPr lang="sv-SE" sz="32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3" name="Rektangel 32"/>
          <p:cNvSpPr/>
          <p:nvPr userDrawn="1"/>
        </p:nvSpPr>
        <p:spPr>
          <a:xfrm>
            <a:off x="0" y="696863"/>
            <a:ext cx="9144000" cy="10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6083" y="2929508"/>
            <a:ext cx="3383917" cy="863418"/>
          </a:xfrm>
        </p:spPr>
        <p:txBody>
          <a:bodyPr lIns="0" rIns="288000" bIns="144000"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15412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4863"/>
            <a:ext cx="9144000" cy="486610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32"/>
          <p:cNvSpPr/>
          <p:nvPr userDrawn="1"/>
        </p:nvSpPr>
        <p:spPr>
          <a:xfrm>
            <a:off x="0" y="696863"/>
            <a:ext cx="9144000" cy="10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395287" y="804863"/>
            <a:ext cx="8353425" cy="7239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287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CDA80-0923-4E57-ACE9-91D46BE3D95B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5112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031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8102-D686-4C30-8174-7F43ECD6CC8D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3562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95288" y="1525588"/>
            <a:ext cx="4032251" cy="3708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6462" y="1525588"/>
            <a:ext cx="4032249" cy="3708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E24E-CEBD-4005-A8DE-014D416EA58C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7366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7" y="1525588"/>
            <a:ext cx="4032251" cy="533135"/>
          </a:xfrm>
        </p:spPr>
        <p:txBody>
          <a:bodyPr bIns="7200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5287" y="2058722"/>
            <a:ext cx="4032251" cy="317526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16463" y="1525588"/>
            <a:ext cx="4032250" cy="533135"/>
          </a:xfrm>
        </p:spPr>
        <p:txBody>
          <a:bodyPr bIns="7200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16463" y="2058722"/>
            <a:ext cx="4032250" cy="317526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CB3-76D2-4740-98D5-1E45C4564013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3608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E01A-97ED-47C9-BE29-C8916311DFE2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2808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9207-AF7E-41B4-B24C-97EC2409047C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72697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567097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5288" y="807766"/>
            <a:ext cx="8353424" cy="728970"/>
          </a:xfrm>
        </p:spPr>
        <p:txBody>
          <a:bodyPr vert="horz" lIns="0" tIns="180000" rIns="0" bIns="10800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280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287" y="1525588"/>
            <a:ext cx="8353425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5070434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4863"/>
            <a:ext cx="9144000" cy="486610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389575" y="804863"/>
            <a:ext cx="8353425" cy="3871134"/>
          </a:xfrm>
          <a:custGeom>
            <a:avLst/>
            <a:gdLst/>
            <a:ahLst/>
            <a:cxnLst/>
            <a:rect l="l" t="t" r="r" b="b"/>
            <a:pathLst>
              <a:path w="8353425" h="3871134">
                <a:moveTo>
                  <a:pt x="0" y="0"/>
                </a:moveTo>
                <a:lnTo>
                  <a:pt x="8353425" y="0"/>
                </a:lnTo>
                <a:lnTo>
                  <a:pt x="8353425" y="3384376"/>
                </a:lnTo>
                <a:cubicBezTo>
                  <a:pt x="8353425" y="3443215"/>
                  <a:pt x="8212326" y="3557327"/>
                  <a:pt x="8040864" y="3559110"/>
                </a:cubicBezTo>
                <a:cubicBezTo>
                  <a:pt x="7917626" y="3560893"/>
                  <a:pt x="7256782" y="3559110"/>
                  <a:pt x="6917429" y="3559110"/>
                </a:cubicBezTo>
                <a:cubicBezTo>
                  <a:pt x="5976173" y="3557327"/>
                  <a:pt x="4654485" y="3553761"/>
                  <a:pt x="4177606" y="3871134"/>
                </a:cubicBezTo>
                <a:cubicBezTo>
                  <a:pt x="3698940" y="3553761"/>
                  <a:pt x="2379038" y="3557327"/>
                  <a:pt x="1435996" y="3559110"/>
                </a:cubicBezTo>
                <a:cubicBezTo>
                  <a:pt x="1096644" y="3559110"/>
                  <a:pt x="435800" y="3560893"/>
                  <a:pt x="312561" y="3559110"/>
                </a:cubicBezTo>
                <a:cubicBezTo>
                  <a:pt x="141099" y="3557327"/>
                  <a:pt x="0" y="3443215"/>
                  <a:pt x="0" y="3384376"/>
                </a:cubicBezTo>
                <a:close/>
              </a:path>
            </a:pathLst>
          </a:custGeom>
        </p:spPr>
        <p:txBody>
          <a:bodyPr/>
          <a:lstStyle/>
          <a:p>
            <a:endParaRPr lang="sv-SE"/>
          </a:p>
        </p:txBody>
      </p:sp>
      <p:sp>
        <p:nvSpPr>
          <p:cNvPr id="21" name="Platshållare för bild 11"/>
          <p:cNvSpPr>
            <a:spLocks noGrp="1"/>
          </p:cNvSpPr>
          <p:nvPr userDrawn="1"/>
        </p:nvSpPr>
        <p:spPr>
          <a:xfrm>
            <a:off x="395287" y="804863"/>
            <a:ext cx="8353425" cy="3871134"/>
          </a:xfrm>
          <a:custGeom>
            <a:avLst/>
            <a:gdLst/>
            <a:ahLst/>
            <a:cxnLst/>
            <a:rect l="l" t="t" r="r" b="b"/>
            <a:pathLst>
              <a:path w="8353425" h="3871134">
                <a:moveTo>
                  <a:pt x="0" y="0"/>
                </a:moveTo>
                <a:lnTo>
                  <a:pt x="8353425" y="0"/>
                </a:lnTo>
                <a:lnTo>
                  <a:pt x="8353425" y="3384376"/>
                </a:lnTo>
                <a:cubicBezTo>
                  <a:pt x="8353425" y="3443215"/>
                  <a:pt x="8212326" y="3557327"/>
                  <a:pt x="8040864" y="3559110"/>
                </a:cubicBezTo>
                <a:cubicBezTo>
                  <a:pt x="7917626" y="3560893"/>
                  <a:pt x="7256782" y="3559110"/>
                  <a:pt x="6917429" y="3559110"/>
                </a:cubicBezTo>
                <a:cubicBezTo>
                  <a:pt x="5976173" y="3557327"/>
                  <a:pt x="4654485" y="3553761"/>
                  <a:pt x="4177606" y="3871134"/>
                </a:cubicBezTo>
                <a:cubicBezTo>
                  <a:pt x="3698940" y="3553761"/>
                  <a:pt x="2379038" y="3557327"/>
                  <a:pt x="1435996" y="3559110"/>
                </a:cubicBezTo>
                <a:cubicBezTo>
                  <a:pt x="1096644" y="3559110"/>
                  <a:pt x="435800" y="3560893"/>
                  <a:pt x="312561" y="3559110"/>
                </a:cubicBezTo>
                <a:cubicBezTo>
                  <a:pt x="141099" y="3557327"/>
                  <a:pt x="0" y="3443215"/>
                  <a:pt x="0" y="3384376"/>
                </a:cubicBezTo>
                <a:close/>
              </a:path>
            </a:pathLst>
          </a:cu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180000" y="1812926"/>
            <a:ext cx="3960000" cy="1980000"/>
          </a:xfrm>
          <a:prstGeom prst="roundRect">
            <a:avLst>
              <a:gd name="adj" fmla="val 3084"/>
            </a:avLst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Ins="288000" bIns="900000" rtlCol="0" anchor="b">
            <a:noAutofit/>
          </a:bodyPr>
          <a:lstStyle>
            <a:lvl1pPr marL="0" algn="l" defTabSz="914400" rtl="0" eaLnBrk="1" latinLnBrk="0" hangingPunct="1">
              <a:defRPr lang="sv-SE" sz="32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3" name="Rektangel 32"/>
          <p:cNvSpPr/>
          <p:nvPr userDrawn="1"/>
        </p:nvSpPr>
        <p:spPr>
          <a:xfrm>
            <a:off x="0" y="696863"/>
            <a:ext cx="9144000" cy="10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6083" y="2929508"/>
            <a:ext cx="3383917" cy="863418"/>
          </a:xfrm>
        </p:spPr>
        <p:txBody>
          <a:bodyPr lIns="0" rIns="288000" bIns="144000"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089743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4863"/>
            <a:ext cx="9144000" cy="486610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32"/>
          <p:cNvSpPr/>
          <p:nvPr userDrawn="1"/>
        </p:nvSpPr>
        <p:spPr>
          <a:xfrm>
            <a:off x="0" y="696863"/>
            <a:ext cx="9144000" cy="10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395287" y="804863"/>
            <a:ext cx="8353425" cy="7239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287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CDA80-0923-4E57-ACE9-91D46BE3D95B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5112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547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E01A-97ED-47C9-BE29-C8916311DFE2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8102-D686-4C30-8174-7F43ECD6CC8D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3143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95288" y="1525588"/>
            <a:ext cx="4032251" cy="3708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6462" y="1525588"/>
            <a:ext cx="4032249" cy="3708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E24E-CEBD-4005-A8DE-014D416EA58C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438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7" y="1525588"/>
            <a:ext cx="4032251" cy="533135"/>
          </a:xfrm>
        </p:spPr>
        <p:txBody>
          <a:bodyPr bIns="7200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5287" y="2058722"/>
            <a:ext cx="4032251" cy="317526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16463" y="1525588"/>
            <a:ext cx="4032250" cy="533135"/>
          </a:xfrm>
        </p:spPr>
        <p:txBody>
          <a:bodyPr bIns="7200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16463" y="2058722"/>
            <a:ext cx="4032250" cy="317526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CB3-76D2-4740-98D5-1E45C4564013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60136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E01A-97ED-47C9-BE29-C8916311DFE2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86160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9207-AF7E-41B4-B24C-97EC2409047C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89852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567097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2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5288" y="807766"/>
            <a:ext cx="8353424" cy="728970"/>
          </a:xfrm>
        </p:spPr>
        <p:txBody>
          <a:bodyPr vert="horz" lIns="0" tIns="180000" rIns="0" bIns="10800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280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287" y="1525588"/>
            <a:ext cx="8353425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7232"/>
            <a:ext cx="9144000" cy="5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79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4863"/>
            <a:ext cx="9144000" cy="486610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389575" y="804863"/>
            <a:ext cx="8353425" cy="3871134"/>
          </a:xfrm>
          <a:custGeom>
            <a:avLst/>
            <a:gdLst/>
            <a:ahLst/>
            <a:cxnLst/>
            <a:rect l="l" t="t" r="r" b="b"/>
            <a:pathLst>
              <a:path w="8353425" h="3871134">
                <a:moveTo>
                  <a:pt x="0" y="0"/>
                </a:moveTo>
                <a:lnTo>
                  <a:pt x="8353425" y="0"/>
                </a:lnTo>
                <a:lnTo>
                  <a:pt x="8353425" y="3384376"/>
                </a:lnTo>
                <a:cubicBezTo>
                  <a:pt x="8353425" y="3443215"/>
                  <a:pt x="8212326" y="3557327"/>
                  <a:pt x="8040864" y="3559110"/>
                </a:cubicBezTo>
                <a:cubicBezTo>
                  <a:pt x="7917626" y="3560893"/>
                  <a:pt x="7256782" y="3559110"/>
                  <a:pt x="6917429" y="3559110"/>
                </a:cubicBezTo>
                <a:cubicBezTo>
                  <a:pt x="5976173" y="3557327"/>
                  <a:pt x="4654485" y="3553761"/>
                  <a:pt x="4177606" y="3871134"/>
                </a:cubicBezTo>
                <a:cubicBezTo>
                  <a:pt x="3698940" y="3553761"/>
                  <a:pt x="2379038" y="3557327"/>
                  <a:pt x="1435996" y="3559110"/>
                </a:cubicBezTo>
                <a:cubicBezTo>
                  <a:pt x="1096644" y="3559110"/>
                  <a:pt x="435800" y="3560893"/>
                  <a:pt x="312561" y="3559110"/>
                </a:cubicBezTo>
                <a:cubicBezTo>
                  <a:pt x="141099" y="3557327"/>
                  <a:pt x="0" y="3443215"/>
                  <a:pt x="0" y="3384376"/>
                </a:cubicBezTo>
                <a:close/>
              </a:path>
            </a:pathLst>
          </a:custGeom>
        </p:spPr>
        <p:txBody>
          <a:bodyPr/>
          <a:lstStyle/>
          <a:p>
            <a:endParaRPr lang="sv-SE"/>
          </a:p>
        </p:txBody>
      </p:sp>
      <p:sp>
        <p:nvSpPr>
          <p:cNvPr id="21" name="Platshållare för bild 11"/>
          <p:cNvSpPr>
            <a:spLocks noGrp="1"/>
          </p:cNvSpPr>
          <p:nvPr userDrawn="1"/>
        </p:nvSpPr>
        <p:spPr>
          <a:xfrm>
            <a:off x="395287" y="804863"/>
            <a:ext cx="8353425" cy="3871134"/>
          </a:xfrm>
          <a:custGeom>
            <a:avLst/>
            <a:gdLst/>
            <a:ahLst/>
            <a:cxnLst/>
            <a:rect l="l" t="t" r="r" b="b"/>
            <a:pathLst>
              <a:path w="8353425" h="3871134">
                <a:moveTo>
                  <a:pt x="0" y="0"/>
                </a:moveTo>
                <a:lnTo>
                  <a:pt x="8353425" y="0"/>
                </a:lnTo>
                <a:lnTo>
                  <a:pt x="8353425" y="3384376"/>
                </a:lnTo>
                <a:cubicBezTo>
                  <a:pt x="8353425" y="3443215"/>
                  <a:pt x="8212326" y="3557327"/>
                  <a:pt x="8040864" y="3559110"/>
                </a:cubicBezTo>
                <a:cubicBezTo>
                  <a:pt x="7917626" y="3560893"/>
                  <a:pt x="7256782" y="3559110"/>
                  <a:pt x="6917429" y="3559110"/>
                </a:cubicBezTo>
                <a:cubicBezTo>
                  <a:pt x="5976173" y="3557327"/>
                  <a:pt x="4654485" y="3553761"/>
                  <a:pt x="4177606" y="3871134"/>
                </a:cubicBezTo>
                <a:cubicBezTo>
                  <a:pt x="3698940" y="3553761"/>
                  <a:pt x="2379038" y="3557327"/>
                  <a:pt x="1435996" y="3559110"/>
                </a:cubicBezTo>
                <a:cubicBezTo>
                  <a:pt x="1096644" y="3559110"/>
                  <a:pt x="435800" y="3560893"/>
                  <a:pt x="312561" y="3559110"/>
                </a:cubicBezTo>
                <a:cubicBezTo>
                  <a:pt x="141099" y="3557327"/>
                  <a:pt x="0" y="3443215"/>
                  <a:pt x="0" y="3384376"/>
                </a:cubicBezTo>
                <a:close/>
              </a:path>
            </a:pathLst>
          </a:cu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180000" y="1812926"/>
            <a:ext cx="3960000" cy="1980000"/>
          </a:xfrm>
          <a:prstGeom prst="roundRect">
            <a:avLst>
              <a:gd name="adj" fmla="val 3084"/>
            </a:avLst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Ins="288000" bIns="900000" rtlCol="0" anchor="b">
            <a:noAutofit/>
          </a:bodyPr>
          <a:lstStyle>
            <a:lvl1pPr marL="0" algn="l" defTabSz="914400" rtl="0" eaLnBrk="1" latinLnBrk="0" hangingPunct="1">
              <a:defRPr lang="sv-SE" sz="32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3" name="Rektangel 32"/>
          <p:cNvSpPr/>
          <p:nvPr userDrawn="1"/>
        </p:nvSpPr>
        <p:spPr>
          <a:xfrm>
            <a:off x="0" y="696863"/>
            <a:ext cx="9144000" cy="10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6083" y="2929508"/>
            <a:ext cx="3383917" cy="863418"/>
          </a:xfrm>
        </p:spPr>
        <p:txBody>
          <a:bodyPr lIns="0" rIns="288000" bIns="144000"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67232"/>
            <a:ext cx="9144000" cy="5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380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8102-D686-4C30-8174-7F43ECD6CC8D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5584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95288" y="1525588"/>
            <a:ext cx="4032251" cy="3708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6462" y="1525588"/>
            <a:ext cx="4032249" cy="3708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E24E-CEBD-4005-A8DE-014D416EA58C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559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7" y="1525588"/>
            <a:ext cx="4032251" cy="533135"/>
          </a:xfrm>
        </p:spPr>
        <p:txBody>
          <a:bodyPr bIns="7200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5287" y="2058722"/>
            <a:ext cx="4032251" cy="317526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16463" y="1525588"/>
            <a:ext cx="4032250" cy="533135"/>
          </a:xfrm>
        </p:spPr>
        <p:txBody>
          <a:bodyPr bIns="7200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16463" y="2058722"/>
            <a:ext cx="4032250" cy="317526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CB3-76D2-4740-98D5-1E45C4564013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330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2136"/>
            <a:ext cx="9144000" cy="553244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9207-AF7E-41B4-B24C-97EC2409047C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E01A-97ED-47C9-BE29-C8916311DFE2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69268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2136"/>
            <a:ext cx="9144000" cy="553244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9207-AF7E-41B4-B24C-97EC2409047C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35806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4863"/>
            <a:ext cx="9144000" cy="486610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389575" y="804863"/>
            <a:ext cx="8353425" cy="3871134"/>
          </a:xfrm>
          <a:custGeom>
            <a:avLst/>
            <a:gdLst/>
            <a:ahLst/>
            <a:cxnLst/>
            <a:rect l="l" t="t" r="r" b="b"/>
            <a:pathLst>
              <a:path w="8353425" h="3871134">
                <a:moveTo>
                  <a:pt x="0" y="0"/>
                </a:moveTo>
                <a:lnTo>
                  <a:pt x="8353425" y="0"/>
                </a:lnTo>
                <a:lnTo>
                  <a:pt x="8353425" y="3384376"/>
                </a:lnTo>
                <a:cubicBezTo>
                  <a:pt x="8353425" y="3443215"/>
                  <a:pt x="8212326" y="3557327"/>
                  <a:pt x="8040864" y="3559110"/>
                </a:cubicBezTo>
                <a:cubicBezTo>
                  <a:pt x="7917626" y="3560893"/>
                  <a:pt x="7256782" y="3559110"/>
                  <a:pt x="6917429" y="3559110"/>
                </a:cubicBezTo>
                <a:cubicBezTo>
                  <a:pt x="5976173" y="3557327"/>
                  <a:pt x="4654485" y="3553761"/>
                  <a:pt x="4177606" y="3871134"/>
                </a:cubicBezTo>
                <a:cubicBezTo>
                  <a:pt x="3698940" y="3553761"/>
                  <a:pt x="2379038" y="3557327"/>
                  <a:pt x="1435996" y="3559110"/>
                </a:cubicBezTo>
                <a:cubicBezTo>
                  <a:pt x="1096644" y="3559110"/>
                  <a:pt x="435800" y="3560893"/>
                  <a:pt x="312561" y="3559110"/>
                </a:cubicBezTo>
                <a:cubicBezTo>
                  <a:pt x="141099" y="3557327"/>
                  <a:pt x="0" y="3443215"/>
                  <a:pt x="0" y="3384376"/>
                </a:cubicBezTo>
                <a:close/>
              </a:path>
            </a:pathLst>
          </a:custGeom>
        </p:spPr>
        <p:txBody>
          <a:bodyPr/>
          <a:lstStyle/>
          <a:p>
            <a:endParaRPr lang="sv-SE"/>
          </a:p>
        </p:txBody>
      </p:sp>
      <p:sp>
        <p:nvSpPr>
          <p:cNvPr id="21" name="Platshållare för bild 11"/>
          <p:cNvSpPr>
            <a:spLocks noGrp="1"/>
          </p:cNvSpPr>
          <p:nvPr userDrawn="1"/>
        </p:nvSpPr>
        <p:spPr>
          <a:xfrm>
            <a:off x="395287" y="804863"/>
            <a:ext cx="8353425" cy="3871134"/>
          </a:xfrm>
          <a:custGeom>
            <a:avLst/>
            <a:gdLst/>
            <a:ahLst/>
            <a:cxnLst/>
            <a:rect l="l" t="t" r="r" b="b"/>
            <a:pathLst>
              <a:path w="8353425" h="3871134">
                <a:moveTo>
                  <a:pt x="0" y="0"/>
                </a:moveTo>
                <a:lnTo>
                  <a:pt x="8353425" y="0"/>
                </a:lnTo>
                <a:lnTo>
                  <a:pt x="8353425" y="3384376"/>
                </a:lnTo>
                <a:cubicBezTo>
                  <a:pt x="8353425" y="3443215"/>
                  <a:pt x="8212326" y="3557327"/>
                  <a:pt x="8040864" y="3559110"/>
                </a:cubicBezTo>
                <a:cubicBezTo>
                  <a:pt x="7917626" y="3560893"/>
                  <a:pt x="7256782" y="3559110"/>
                  <a:pt x="6917429" y="3559110"/>
                </a:cubicBezTo>
                <a:cubicBezTo>
                  <a:pt x="5976173" y="3557327"/>
                  <a:pt x="4654485" y="3553761"/>
                  <a:pt x="4177606" y="3871134"/>
                </a:cubicBezTo>
                <a:cubicBezTo>
                  <a:pt x="3698940" y="3553761"/>
                  <a:pt x="2379038" y="3557327"/>
                  <a:pt x="1435996" y="3559110"/>
                </a:cubicBezTo>
                <a:cubicBezTo>
                  <a:pt x="1096644" y="3559110"/>
                  <a:pt x="435800" y="3560893"/>
                  <a:pt x="312561" y="3559110"/>
                </a:cubicBezTo>
                <a:cubicBezTo>
                  <a:pt x="141099" y="3557327"/>
                  <a:pt x="0" y="3443215"/>
                  <a:pt x="0" y="338437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180000" y="1812926"/>
            <a:ext cx="3960000" cy="1980000"/>
          </a:xfrm>
          <a:prstGeom prst="roundRect">
            <a:avLst>
              <a:gd name="adj" fmla="val 3084"/>
            </a:avLst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Ins="288000" bIns="900000" rtlCol="0" anchor="b">
            <a:noAutofit/>
          </a:bodyPr>
          <a:lstStyle>
            <a:lvl1pPr marL="0" algn="l" defTabSz="914400" rtl="0" eaLnBrk="1" latinLnBrk="0" hangingPunct="1">
              <a:defRPr lang="sv-SE" sz="32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3" name="Rektangel 32"/>
          <p:cNvSpPr/>
          <p:nvPr userDrawn="1"/>
        </p:nvSpPr>
        <p:spPr>
          <a:xfrm>
            <a:off x="0" y="696863"/>
            <a:ext cx="9144000" cy="10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6083" y="2929508"/>
            <a:ext cx="3383917" cy="863418"/>
          </a:xfrm>
        </p:spPr>
        <p:txBody>
          <a:bodyPr lIns="0" rIns="288000" bIns="144000"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457201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8102-D686-4C30-8174-7F43ECD6CC8D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01381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95288" y="1345332"/>
            <a:ext cx="4032251" cy="388865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6462" y="1345332"/>
            <a:ext cx="4032249" cy="388865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E24E-CEBD-4005-A8DE-014D416EA58C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14398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7" y="1345332"/>
            <a:ext cx="4032251" cy="533135"/>
          </a:xfrm>
        </p:spPr>
        <p:txBody>
          <a:bodyPr bIns="7200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5287" y="1878466"/>
            <a:ext cx="4032251" cy="335552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16463" y="1345332"/>
            <a:ext cx="4032250" cy="533135"/>
          </a:xfrm>
        </p:spPr>
        <p:txBody>
          <a:bodyPr bIns="7200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16463" y="1878466"/>
            <a:ext cx="4032250" cy="335552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CB3-76D2-4740-98D5-1E45C4564013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05814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E01A-97ED-47C9-BE29-C8916311DFE2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9860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9207-AF7E-41B4-B24C-97EC2409047C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8350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4">
            <a:extLst>
              <a:ext uri="{FF2B5EF4-FFF2-40B4-BE49-F238E27FC236}">
                <a16:creationId xmlns:a16="http://schemas.microsoft.com/office/drawing/2014/main" id="{8474B75F-09DD-BE4D-A254-343082FCE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715000"/>
          </a:xfrm>
          <a:solidFill>
            <a:srgbClr val="EEEDE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bild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6D29FFA-C067-7D4F-BDF0-45139665B3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5564" y="4027680"/>
            <a:ext cx="7055999" cy="450000"/>
          </a:xfrm>
        </p:spPr>
        <p:txBody>
          <a:bodyPr anchor="t"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för att skriva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5565" y="3001516"/>
            <a:ext cx="7056000" cy="906366"/>
          </a:xfrm>
          <a:prstGeom prst="rect">
            <a:avLst/>
          </a:prstGeom>
        </p:spPr>
        <p:txBody>
          <a:bodyPr/>
          <a:lstStyle>
            <a:lvl1pPr>
              <a:defRPr sz="4000" u="none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4C247B1-E2AA-5042-8F67-6069868E4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353758"/>
            <a:ext cx="1008360" cy="254503"/>
          </a:xfrm>
          <a:prstGeom prst="rect">
            <a:avLst/>
          </a:prstGeom>
        </p:spPr>
      </p:pic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4E45F461-8F4B-EE4C-9201-99C8F5BAF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04138" y="354013"/>
            <a:ext cx="1008062" cy="254000"/>
          </a:xfrm>
          <a:blipFill>
            <a:blip r:embed="rId3"/>
            <a:stretch>
              <a:fillRect t="138" b="13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.</a:t>
            </a:r>
          </a:p>
        </p:txBody>
      </p:sp>
      <p:sp>
        <p:nvSpPr>
          <p:cNvPr id="27" name="Platshållare för innehåll 26">
            <a:extLst>
              <a:ext uri="{FF2B5EF4-FFF2-40B4-BE49-F238E27FC236}">
                <a16:creationId xmlns:a16="http://schemas.microsoft.com/office/drawing/2014/main" id="{83DC3C12-6459-8C42-8F0F-4E7E4E39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5565" y="3865616"/>
            <a:ext cx="7056000" cy="36000"/>
          </a:xfrm>
          <a:solidFill>
            <a:srgbClr val="EF4050"/>
          </a:solidFill>
        </p:spPr>
        <p:txBody>
          <a:bodyPr>
            <a:noAutofit/>
          </a:bodyPr>
          <a:lstStyle>
            <a:lvl1pPr marL="0" indent="0" algn="r">
              <a:lnSpc>
                <a:spcPts val="1400"/>
              </a:lnSpc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id="{0C8DE0D2-2E24-C944-8E8F-BD55A06B0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58177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9" y="428034"/>
            <a:ext cx="7812868" cy="7289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00448" y="1489348"/>
            <a:ext cx="7812868" cy="356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buClr>
                <a:srgbClr val="E00027"/>
              </a:buClr>
              <a:defRPr sz="1600"/>
            </a:lvl2pPr>
            <a:lvl3pPr>
              <a:buClr>
                <a:srgbClr val="E00027"/>
              </a:buClr>
              <a:defRPr sz="1600"/>
            </a:lvl3pPr>
            <a:lvl4pPr>
              <a:buClr>
                <a:srgbClr val="E00027"/>
              </a:buClr>
              <a:defRPr sz="1600"/>
            </a:lvl4pPr>
            <a:lvl5pPr>
              <a:buClr>
                <a:srgbClr val="E00027"/>
              </a:buClr>
              <a:defRPr sz="16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4144CC-54C4-3B4D-93B7-0A9592DC5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951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E1E073-A6CB-42ED-8B54-33E3B467A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DEA3368-C83D-48BD-86A9-DC229D506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201D88-852B-4D84-BC97-EC66A5D7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9511-2E00-47CF-A75D-4BA831866887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93F1BA-E889-4E5D-9300-FD31E4B7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8C73A2-344E-41ED-9AFF-13C5078B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876D-53CC-4256-B936-6881B4FE2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7654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8" y="428034"/>
            <a:ext cx="7812869" cy="72897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för att lägga till rubrik</a:t>
            </a:r>
          </a:p>
        </p:txBody>
      </p:sp>
      <p:sp>
        <p:nvSpPr>
          <p:cNvPr id="4" name="Platshållare för bildnummer 4">
            <a:extLst>
              <a:ext uri="{FF2B5EF4-FFF2-40B4-BE49-F238E27FC236}">
                <a16:creationId xmlns:a16="http://schemas.microsoft.com/office/drawing/2014/main" id="{6AF3D2AD-7C3F-BE49-9276-B815700A3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2482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28034"/>
            <a:ext cx="7767353" cy="72897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83568" y="1489348"/>
            <a:ext cx="3743971" cy="2664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F4050"/>
              </a:buClr>
              <a:buNone/>
              <a:defRPr sz="1400"/>
            </a:lvl1pPr>
            <a:lvl2pPr>
              <a:buClr>
                <a:srgbClr val="EF4050"/>
              </a:buClr>
              <a:defRPr sz="1200"/>
            </a:lvl2pPr>
            <a:lvl3pPr>
              <a:buClr>
                <a:srgbClr val="EF4050"/>
              </a:buClr>
              <a:defRPr sz="1200"/>
            </a:lvl3pPr>
            <a:lvl4pPr>
              <a:buClr>
                <a:srgbClr val="EF4050"/>
              </a:buClr>
              <a:defRPr sz="1200"/>
            </a:lvl4pPr>
            <a:lvl5pPr>
              <a:buClr>
                <a:srgbClr val="EF4050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för att infoga bild eller annat innehåll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7F0006B-E963-7040-BF19-F76C621623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4208750"/>
            <a:ext cx="3734461" cy="554475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EF4050"/>
                </a:solidFill>
                <a:latin typeface="Roboto Light" pitchFamily="2" charset="0"/>
                <a:ea typeface="Roboto Light" pitchFamily="2" charset="0"/>
              </a:defRPr>
            </a:lvl1pPr>
            <a:lvl2pPr marL="280800" indent="0">
              <a:buNone/>
              <a:defRPr/>
            </a:lvl2pPr>
            <a:lvl3pPr marL="612000" indent="0">
              <a:buNone/>
              <a:defRPr/>
            </a:lvl3pPr>
            <a:lvl4pPr marL="892800" indent="0">
              <a:buNone/>
              <a:defRPr/>
            </a:lvl4pPr>
            <a:lvl5pPr marL="1173600" indent="0">
              <a:buNone/>
              <a:defRPr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054CE1A6-F3B3-4E42-AE06-A2799138E74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696969" y="1489348"/>
            <a:ext cx="3743971" cy="2664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F4050"/>
              </a:buClr>
              <a:buNone/>
              <a:defRPr sz="1400"/>
            </a:lvl1pPr>
            <a:lvl2pPr>
              <a:buClr>
                <a:srgbClr val="EF4050"/>
              </a:buClr>
              <a:defRPr sz="1200"/>
            </a:lvl2pPr>
            <a:lvl3pPr>
              <a:buClr>
                <a:srgbClr val="EF4050"/>
              </a:buClr>
              <a:defRPr sz="1200"/>
            </a:lvl3pPr>
            <a:lvl4pPr>
              <a:buClr>
                <a:srgbClr val="EF4050"/>
              </a:buClr>
              <a:defRPr sz="1200"/>
            </a:lvl4pPr>
            <a:lvl5pPr>
              <a:buClr>
                <a:srgbClr val="EF4050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för att infoga bild eller annat innehåll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C18C9BF5-307D-374A-B000-D2259C4C4A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6969" y="4208750"/>
            <a:ext cx="3763463" cy="554475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EF4050"/>
                </a:solidFill>
                <a:latin typeface="Roboto Light" pitchFamily="2" charset="0"/>
                <a:ea typeface="Roboto Light" pitchFamily="2" charset="0"/>
              </a:defRPr>
            </a:lvl1pPr>
            <a:lvl2pPr marL="280800" indent="0">
              <a:buNone/>
              <a:defRPr/>
            </a:lvl2pPr>
            <a:lvl3pPr marL="612000" indent="0">
              <a:buNone/>
              <a:defRPr/>
            </a:lvl3pPr>
            <a:lvl4pPr marL="892800" indent="0">
              <a:buNone/>
              <a:defRPr/>
            </a:lvl4pPr>
            <a:lvl5pPr marL="1173600" indent="0">
              <a:buNone/>
              <a:defRPr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id="{705FC87C-7A8E-A644-9445-A50E03C17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7123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28034"/>
            <a:ext cx="7767353" cy="72897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83568" y="2094491"/>
            <a:ext cx="3743971" cy="2952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F4050"/>
              </a:buClr>
              <a:defRPr sz="1600"/>
            </a:lvl1pPr>
            <a:lvl2pPr>
              <a:buClr>
                <a:srgbClr val="EF4050"/>
              </a:buClr>
              <a:defRPr sz="1600"/>
            </a:lvl2pPr>
            <a:lvl3pPr>
              <a:buClr>
                <a:srgbClr val="EF4050"/>
              </a:buClr>
              <a:defRPr sz="1600"/>
            </a:lvl3pPr>
            <a:lvl4pPr>
              <a:buClr>
                <a:srgbClr val="EF4050"/>
              </a:buClr>
              <a:defRPr sz="1600"/>
            </a:lvl4pPr>
            <a:lvl5pPr>
              <a:buClr>
                <a:srgbClr val="EF4050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EE01C08-E29D-EC4F-9DDD-6C25AFA4B71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83568" y="1489348"/>
            <a:ext cx="3743970" cy="533135"/>
          </a:xfrm>
          <a:prstGeom prst="rect">
            <a:avLst/>
          </a:prstGeom>
        </p:spPr>
        <p:txBody>
          <a:bodyPr bIns="72000" anchor="b">
            <a:noAutofit/>
          </a:bodyPr>
          <a:lstStyle>
            <a:lvl1pPr marL="0" indent="0">
              <a:buNone/>
              <a:defRPr sz="1800" b="1" i="0">
                <a:solidFill>
                  <a:srgbClr val="EF4050"/>
                </a:solidFill>
                <a:latin typeface="Roboto Black" pitchFamily="2" charset="0"/>
                <a:ea typeface="Roboto Black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66D50213-B7C9-A044-9EC5-7AEE05E5820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706951" y="2094491"/>
            <a:ext cx="3743971" cy="2952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F4050"/>
              </a:buClr>
              <a:defRPr sz="1600"/>
            </a:lvl1pPr>
            <a:lvl2pPr>
              <a:buClr>
                <a:srgbClr val="EF4050"/>
              </a:buClr>
              <a:defRPr sz="1600"/>
            </a:lvl2pPr>
            <a:lvl3pPr>
              <a:buClr>
                <a:srgbClr val="EF4050"/>
              </a:buClr>
              <a:defRPr sz="1600"/>
            </a:lvl3pPr>
            <a:lvl4pPr>
              <a:buClr>
                <a:srgbClr val="EF4050"/>
              </a:buClr>
              <a:defRPr sz="1600"/>
            </a:lvl4pPr>
            <a:lvl5pPr>
              <a:buClr>
                <a:srgbClr val="EF4050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618A1A66-30A7-9F46-8AA8-28378AD3656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706951" y="1489348"/>
            <a:ext cx="3743970" cy="533135"/>
          </a:xfrm>
          <a:prstGeom prst="rect">
            <a:avLst/>
          </a:prstGeom>
        </p:spPr>
        <p:txBody>
          <a:bodyPr bIns="72000" anchor="b">
            <a:noAutofit/>
          </a:bodyPr>
          <a:lstStyle>
            <a:lvl1pPr marL="0" indent="0">
              <a:buNone/>
              <a:defRPr sz="1800" b="1" i="0">
                <a:solidFill>
                  <a:srgbClr val="EF4050"/>
                </a:solidFill>
                <a:latin typeface="Roboto Black" pitchFamily="2" charset="0"/>
                <a:ea typeface="Roboto Black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id="{8E8D656B-BA1F-AC43-B6A4-FDD4FAE90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00449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igg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65566" y="3649588"/>
            <a:ext cx="7812868" cy="7289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2445" y="4438737"/>
            <a:ext cx="7812868" cy="10040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buClr>
                <a:srgbClr val="E00027"/>
              </a:buClr>
              <a:defRPr sz="1600"/>
            </a:lvl2pPr>
            <a:lvl3pPr>
              <a:buClr>
                <a:srgbClr val="E00027"/>
              </a:buClr>
              <a:defRPr sz="1600"/>
            </a:lvl3pPr>
            <a:lvl4pPr>
              <a:buClr>
                <a:srgbClr val="E00027"/>
              </a:buClr>
              <a:defRPr sz="1600"/>
            </a:lvl4pPr>
            <a:lvl5pPr>
              <a:buClr>
                <a:srgbClr val="E00027"/>
              </a:buClr>
              <a:defRPr sz="12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C21FC38-D0F3-4B46-91B0-17E4AE0F43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33763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  <a:p>
            <a:endParaRPr lang="sv-SE"/>
          </a:p>
          <a:p>
            <a:r>
              <a:rPr lang="sv-SE"/>
              <a:t>    Klicka på ikonen för att lägga till bild.</a:t>
            </a:r>
          </a:p>
        </p:txBody>
      </p:sp>
      <p:sp>
        <p:nvSpPr>
          <p:cNvPr id="6" name="Platshållare för bild 13">
            <a:extLst>
              <a:ext uri="{FF2B5EF4-FFF2-40B4-BE49-F238E27FC236}">
                <a16:creationId xmlns:a16="http://schemas.microsoft.com/office/drawing/2014/main" id="{736FD814-ECCC-FD49-BA39-B7A9CC7023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04138" y="354013"/>
            <a:ext cx="1008062" cy="254000"/>
          </a:xfrm>
          <a:blipFill>
            <a:blip r:embed="rId2"/>
            <a:stretch>
              <a:fillRect t="138" b="13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.</a:t>
            </a:r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id="{0FAB72C8-9A30-8642-B527-AC0475510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00622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3917156" y="432610"/>
            <a:ext cx="3770226" cy="7217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Skriv rubrik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3917156" y="1207823"/>
            <a:ext cx="3765948" cy="450000"/>
          </a:xfrm>
        </p:spPr>
        <p:txBody>
          <a:bodyPr anchor="t">
            <a:noAutofit/>
          </a:bodyPr>
          <a:lstStyle>
            <a:lvl1pPr marL="0" indent="0">
              <a:buNone/>
              <a:defRPr sz="1600" b="1" i="0">
                <a:solidFill>
                  <a:srgbClr val="EF4050"/>
                </a:solidFill>
                <a:latin typeface="Roboto Black" pitchFamily="2" charset="0"/>
                <a:ea typeface="Roboto Black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för att skriva underrubrik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853B53C-D807-4D81-812A-A8B5EAB807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646086" cy="5715000"/>
          </a:xfrm>
          <a:solidFill>
            <a:srgbClr val="EEEDE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/>
              <a:t>  Klicka på ikonen för att lägga till bild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F8C51488-1734-4887-AF37-F22F91E58C7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2660" y="6401587"/>
            <a:ext cx="642729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50714592-5116-4D34-8472-76A84C8B9D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86317" y="6401587"/>
            <a:ext cx="3365083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BD25BE78-58CD-4159-B32A-907DAFBC8D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253664" y="307174"/>
            <a:ext cx="1643062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EAFE02A0-2FC2-4F45-AF61-5EDD49529E0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911493" y="1973374"/>
            <a:ext cx="3743971" cy="33090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F4050"/>
              </a:buClr>
              <a:defRPr sz="1600"/>
            </a:lvl1pPr>
            <a:lvl2pPr>
              <a:buClr>
                <a:srgbClr val="EF4050"/>
              </a:buClr>
              <a:defRPr sz="1600"/>
            </a:lvl2pPr>
            <a:lvl3pPr>
              <a:buClr>
                <a:srgbClr val="EF4050"/>
              </a:buClr>
              <a:defRPr sz="1600"/>
            </a:lvl3pPr>
            <a:lvl4pPr>
              <a:buClr>
                <a:srgbClr val="EF4050"/>
              </a:buClr>
              <a:defRPr sz="1600"/>
            </a:lvl4pPr>
            <a:lvl5pPr>
              <a:buClr>
                <a:srgbClr val="EF4050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bildnummer 4">
            <a:extLst>
              <a:ext uri="{FF2B5EF4-FFF2-40B4-BE49-F238E27FC236}">
                <a16:creationId xmlns:a16="http://schemas.microsoft.com/office/drawing/2014/main" id="{D800F808-4359-9346-B444-A6EE32116F86}"/>
              </a:ext>
            </a:extLst>
          </p:cNvPr>
          <p:cNvSpPr txBox="1">
            <a:spLocks/>
          </p:cNvSpPr>
          <p:nvPr userDrawn="1"/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900" b="0" i="0" kern="120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7984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14495" y="1207823"/>
            <a:ext cx="4705742" cy="450000"/>
          </a:xfrm>
        </p:spPr>
        <p:txBody>
          <a:bodyPr anchor="t">
            <a:noAutofit/>
          </a:bodyPr>
          <a:lstStyle>
            <a:lvl1pPr marL="0" indent="0">
              <a:buNone/>
              <a:defRPr sz="1600" b="1" i="0">
                <a:solidFill>
                  <a:srgbClr val="EF4050"/>
                </a:solidFill>
                <a:latin typeface="Roboto Black" pitchFamily="2" charset="0"/>
                <a:ea typeface="Roboto Black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för att skriva underrubrik</a:t>
            </a:r>
          </a:p>
        </p:txBody>
      </p:sp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416327" y="432609"/>
            <a:ext cx="4703911" cy="7217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Skriv rubrik här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853B53C-D807-4D81-812A-A8B5EAB807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9000" y="0"/>
            <a:ext cx="3645000" cy="5715000"/>
          </a:xfrm>
          <a:solidFill>
            <a:srgbClr val="EEEDE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/>
              <a:t>  Klicka på ikonen för att lägga till bild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DED849AA-6918-7248-B69F-639E106EE70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14496" y="1973375"/>
            <a:ext cx="4233828" cy="33090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F4050"/>
              </a:buClr>
              <a:defRPr sz="1600"/>
            </a:lvl1pPr>
            <a:lvl2pPr>
              <a:buClr>
                <a:srgbClr val="EF4050"/>
              </a:buClr>
              <a:defRPr sz="1600"/>
            </a:lvl2pPr>
            <a:lvl3pPr>
              <a:buClr>
                <a:srgbClr val="EF4050"/>
              </a:buClr>
              <a:defRPr sz="1600"/>
            </a:lvl3pPr>
            <a:lvl4pPr>
              <a:buClr>
                <a:srgbClr val="EF4050"/>
              </a:buClr>
              <a:defRPr sz="1600"/>
            </a:lvl4pPr>
            <a:lvl5pPr>
              <a:buClr>
                <a:srgbClr val="EF4050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bildnummer 4">
            <a:extLst>
              <a:ext uri="{FF2B5EF4-FFF2-40B4-BE49-F238E27FC236}">
                <a16:creationId xmlns:a16="http://schemas.microsoft.com/office/drawing/2014/main" id="{5600853F-F0B4-D040-9664-9AA749E4D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02980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kgrundsbild 1 -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4A6BF11-4E00-C445-9433-CE826147F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2" t="684"/>
          <a:stretch/>
        </p:blipFill>
        <p:spPr>
          <a:xfrm>
            <a:off x="0" y="-494"/>
            <a:ext cx="9144000" cy="5714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9" y="428034"/>
            <a:ext cx="7812868" cy="7289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00448" y="1489348"/>
            <a:ext cx="7812868" cy="356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buClr>
                <a:srgbClr val="E00027"/>
              </a:buClr>
              <a:defRPr sz="1600"/>
            </a:lvl2pPr>
            <a:lvl3pPr>
              <a:buClr>
                <a:srgbClr val="E00027"/>
              </a:buClr>
              <a:defRPr sz="1600"/>
            </a:lvl3pPr>
            <a:lvl4pPr>
              <a:buClr>
                <a:srgbClr val="E00027"/>
              </a:buClr>
              <a:defRPr sz="1600"/>
            </a:lvl4pPr>
            <a:lvl5pPr>
              <a:buClr>
                <a:srgbClr val="E00027"/>
              </a:buClr>
              <a:defRPr sz="16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34D7AB6-E9B3-3C46-BF46-A66304E974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353758"/>
            <a:ext cx="1008360" cy="254503"/>
          </a:xfrm>
          <a:prstGeom prst="rect">
            <a:avLst/>
          </a:prstGeom>
        </p:spPr>
      </p:pic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E35A2370-0D76-674F-B2E8-6D9FA32B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03157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kgrundsbild 2 -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43E3267-071F-0349-A49D-930C28AC1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0" r="13904" b="3125"/>
          <a:stretch/>
        </p:blipFill>
        <p:spPr>
          <a:xfrm>
            <a:off x="-54260" y="-33913"/>
            <a:ext cx="9252520" cy="578282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9" y="428034"/>
            <a:ext cx="7812868" cy="7289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00448" y="1489348"/>
            <a:ext cx="7812868" cy="356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buClr>
                <a:srgbClr val="E00027"/>
              </a:buClr>
              <a:defRPr sz="1600"/>
            </a:lvl2pPr>
            <a:lvl3pPr>
              <a:buClr>
                <a:srgbClr val="E00027"/>
              </a:buClr>
              <a:defRPr sz="1600"/>
            </a:lvl3pPr>
            <a:lvl4pPr>
              <a:buClr>
                <a:srgbClr val="E00027"/>
              </a:buClr>
              <a:defRPr sz="1600"/>
            </a:lvl4pPr>
            <a:lvl5pPr>
              <a:buClr>
                <a:srgbClr val="E00027"/>
              </a:buClr>
              <a:defRPr sz="16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CB2C35A-413C-C44D-9385-D115EABD0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353758"/>
            <a:ext cx="1008360" cy="254503"/>
          </a:xfrm>
          <a:prstGeom prst="rect">
            <a:avLst/>
          </a:prstGeom>
        </p:spPr>
      </p:pic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0140B9F3-6310-0547-922D-EBE793ABB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72323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kgrundsbild 3 -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B457CA2-1584-5543-B735-C3A2B35B5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r="26052"/>
          <a:stretch/>
        </p:blipFill>
        <p:spPr>
          <a:xfrm>
            <a:off x="-1" y="-1"/>
            <a:ext cx="9144001" cy="574785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9" y="428034"/>
            <a:ext cx="7812868" cy="7289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00448" y="1489348"/>
            <a:ext cx="7812868" cy="356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buClr>
                <a:srgbClr val="E00027"/>
              </a:buClr>
              <a:defRPr sz="1600"/>
            </a:lvl2pPr>
            <a:lvl3pPr>
              <a:buClr>
                <a:srgbClr val="E00027"/>
              </a:buClr>
              <a:defRPr sz="1600"/>
            </a:lvl3pPr>
            <a:lvl4pPr>
              <a:buClr>
                <a:srgbClr val="E00027"/>
              </a:buClr>
              <a:defRPr sz="1600"/>
            </a:lvl4pPr>
            <a:lvl5pPr>
              <a:buClr>
                <a:srgbClr val="E00027"/>
              </a:buClr>
              <a:defRPr sz="16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D6A67EC-870E-1642-9AF0-88096986B6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353758"/>
            <a:ext cx="1008360" cy="254503"/>
          </a:xfrm>
          <a:prstGeom prst="rect">
            <a:avLst/>
          </a:prstGeom>
        </p:spPr>
      </p:pic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4B29E35A-BD66-A54C-9CEF-91D04B89C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5606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773823"/>
          </a:xfrm>
          <a:prstGeom prst="rect">
            <a:avLst/>
          </a:prstGeom>
          <a:solidFill>
            <a:srgbClr val="EEED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2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48349" y="3156651"/>
            <a:ext cx="7055999" cy="906366"/>
          </a:xfrm>
          <a:prstGeom prst="rect">
            <a:avLst/>
          </a:prstGeom>
        </p:spPr>
        <p:txBody>
          <a:bodyPr vert="horz" wrap="square" lIns="0" tIns="180000" rIns="0" bIns="10800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4000" b="1" i="0" kern="1200" dirty="0" smtClean="0">
                <a:solidFill>
                  <a:schemeClr val="bg2"/>
                </a:solidFill>
                <a:latin typeface="Roboto Black" pitchFamily="2" charset="0"/>
                <a:ea typeface="Roboto Black" pitchFamily="2" charset="0"/>
                <a:cs typeface="+mj-cs"/>
              </a:defRPr>
            </a:lvl1pPr>
          </a:lstStyle>
          <a:p>
            <a:r>
              <a:rPr lang="sv-SE"/>
              <a:t>Klicka för att lägga till 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DB3DDAF-EED8-D442-804F-C177BF8FC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353758"/>
            <a:ext cx="1008360" cy="254503"/>
          </a:xfrm>
          <a:prstGeom prst="rect">
            <a:avLst/>
          </a:prstGeom>
        </p:spPr>
      </p:pic>
      <p:sp>
        <p:nvSpPr>
          <p:cNvPr id="12" name="Platshållare för innehåll 26">
            <a:extLst>
              <a:ext uri="{FF2B5EF4-FFF2-40B4-BE49-F238E27FC236}">
                <a16:creationId xmlns:a16="http://schemas.microsoft.com/office/drawing/2014/main" id="{CC88B5BE-6D42-4948-983D-C0EA9EBD9B8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5565" y="4003362"/>
            <a:ext cx="7056000" cy="36000"/>
          </a:xfrm>
          <a:solidFill>
            <a:srgbClr val="EF4050"/>
          </a:solidFill>
        </p:spPr>
        <p:txBody>
          <a:bodyPr>
            <a:noAutofit/>
          </a:bodyPr>
          <a:lstStyle>
            <a:lvl1pPr marL="0" indent="0" algn="r">
              <a:lnSpc>
                <a:spcPts val="1400"/>
              </a:lnSpc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48AA4A41-437C-3940-9669-1E08F245E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69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7D8D89-AC38-47F8-920E-303D4722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69328-9AF0-46D4-9489-B4C4E71F5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83B1FE3-8291-4DE9-B112-BCEDD94D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9511-2E00-47CF-A75D-4BA831866887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7105E6-9AD8-4CC5-A29E-BD7DE33C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C9323D-D198-4F71-BE56-3905722D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876D-53CC-4256-B936-6881B4FE2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09811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4">
            <a:extLst>
              <a:ext uri="{FF2B5EF4-FFF2-40B4-BE49-F238E27FC236}">
                <a16:creationId xmlns:a16="http://schemas.microsoft.com/office/drawing/2014/main" id="{EA784192-0249-004E-9835-0F62C576F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73539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567097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2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5288" y="807766"/>
            <a:ext cx="8353424" cy="728970"/>
          </a:xfrm>
        </p:spPr>
        <p:txBody>
          <a:bodyPr vert="horz" lIns="0" tIns="180000" rIns="0" bIns="10800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280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287" y="1525588"/>
            <a:ext cx="8353425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7232"/>
            <a:ext cx="9144000" cy="5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603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8102-D686-4C30-8174-7F43ECD6CC8D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3983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95288" y="1525588"/>
            <a:ext cx="4032251" cy="3708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6462" y="1525588"/>
            <a:ext cx="4032249" cy="3708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E24E-CEBD-4005-A8DE-014D416EA58C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50001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7" y="1525588"/>
            <a:ext cx="4032251" cy="533135"/>
          </a:xfrm>
        </p:spPr>
        <p:txBody>
          <a:bodyPr bIns="7200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5287" y="2058722"/>
            <a:ext cx="4032251" cy="317526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16463" y="1525588"/>
            <a:ext cx="4032250" cy="533135"/>
          </a:xfrm>
        </p:spPr>
        <p:txBody>
          <a:bodyPr bIns="7200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16463" y="2058722"/>
            <a:ext cx="4032250" cy="317526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CB3-76D2-4740-98D5-1E45C4564013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24195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E01A-97ED-47C9-BE29-C8916311DFE2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60642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2136"/>
            <a:ext cx="9144000" cy="553244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9207-AF7E-41B4-B24C-97EC2409047C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58929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4">
            <a:extLst>
              <a:ext uri="{FF2B5EF4-FFF2-40B4-BE49-F238E27FC236}">
                <a16:creationId xmlns:a16="http://schemas.microsoft.com/office/drawing/2014/main" id="{8474B75F-09DD-BE4D-A254-343082FCE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715000"/>
          </a:xfrm>
          <a:solidFill>
            <a:srgbClr val="EEEDE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bild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6D29FFA-C067-7D4F-BDF0-45139665B3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5564" y="4027680"/>
            <a:ext cx="7055999" cy="450000"/>
          </a:xfrm>
        </p:spPr>
        <p:txBody>
          <a:bodyPr anchor="t"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för att skriva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5565" y="3001516"/>
            <a:ext cx="7056000" cy="906366"/>
          </a:xfrm>
          <a:prstGeom prst="rect">
            <a:avLst/>
          </a:prstGeom>
        </p:spPr>
        <p:txBody>
          <a:bodyPr/>
          <a:lstStyle>
            <a:lvl1pPr>
              <a:defRPr sz="4000" u="none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4C247B1-E2AA-5042-8F67-6069868E4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353758"/>
            <a:ext cx="1008360" cy="254503"/>
          </a:xfrm>
          <a:prstGeom prst="rect">
            <a:avLst/>
          </a:prstGeom>
        </p:spPr>
      </p:pic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4E45F461-8F4B-EE4C-9201-99C8F5BAF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04138" y="354013"/>
            <a:ext cx="1008062" cy="254000"/>
          </a:xfrm>
          <a:blipFill>
            <a:blip r:embed="rId3"/>
            <a:stretch>
              <a:fillRect t="138" b="13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.</a:t>
            </a:r>
          </a:p>
        </p:txBody>
      </p:sp>
      <p:sp>
        <p:nvSpPr>
          <p:cNvPr id="27" name="Platshållare för innehåll 26">
            <a:extLst>
              <a:ext uri="{FF2B5EF4-FFF2-40B4-BE49-F238E27FC236}">
                <a16:creationId xmlns:a16="http://schemas.microsoft.com/office/drawing/2014/main" id="{83DC3C12-6459-8C42-8F0F-4E7E4E39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5565" y="3865616"/>
            <a:ext cx="7056000" cy="36000"/>
          </a:xfrm>
          <a:solidFill>
            <a:srgbClr val="EF4050"/>
          </a:solidFill>
        </p:spPr>
        <p:txBody>
          <a:bodyPr>
            <a:noAutofit/>
          </a:bodyPr>
          <a:lstStyle>
            <a:lvl1pPr marL="0" indent="0" algn="r">
              <a:lnSpc>
                <a:spcPts val="1400"/>
              </a:lnSpc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id="{0C8DE0D2-2E24-C944-8E8F-BD55A06B0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997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4">
            <a:extLst>
              <a:ext uri="{FF2B5EF4-FFF2-40B4-BE49-F238E27FC236}">
                <a16:creationId xmlns:a16="http://schemas.microsoft.com/office/drawing/2014/main" id="{8474B75F-09DD-BE4D-A254-343082FCE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715000"/>
          </a:xfrm>
          <a:solidFill>
            <a:srgbClr val="EEEDE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bild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6D29FFA-C067-7D4F-BDF0-45139665B3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5564" y="4027680"/>
            <a:ext cx="7055999" cy="450000"/>
          </a:xfrm>
        </p:spPr>
        <p:txBody>
          <a:bodyPr anchor="t"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för att skriva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5565" y="3001516"/>
            <a:ext cx="7056000" cy="906366"/>
          </a:xfrm>
          <a:prstGeom prst="rect">
            <a:avLst/>
          </a:prstGeom>
        </p:spPr>
        <p:txBody>
          <a:bodyPr/>
          <a:lstStyle>
            <a:lvl1pPr>
              <a:defRPr sz="4000" u="none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4C247B1-E2AA-5042-8F67-6069868E4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353758"/>
            <a:ext cx="1008360" cy="254503"/>
          </a:xfrm>
          <a:prstGeom prst="rect">
            <a:avLst/>
          </a:prstGeom>
        </p:spPr>
      </p:pic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4E45F461-8F4B-EE4C-9201-99C8F5BAF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04138" y="354013"/>
            <a:ext cx="1008062" cy="254000"/>
          </a:xfrm>
          <a:blipFill>
            <a:blip r:embed="rId3"/>
            <a:stretch>
              <a:fillRect t="138" b="13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.</a:t>
            </a:r>
          </a:p>
        </p:txBody>
      </p:sp>
      <p:sp>
        <p:nvSpPr>
          <p:cNvPr id="27" name="Platshållare för innehåll 26">
            <a:extLst>
              <a:ext uri="{FF2B5EF4-FFF2-40B4-BE49-F238E27FC236}">
                <a16:creationId xmlns:a16="http://schemas.microsoft.com/office/drawing/2014/main" id="{83DC3C12-6459-8C42-8F0F-4E7E4E39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5565" y="3865616"/>
            <a:ext cx="7056000" cy="36000"/>
          </a:xfrm>
          <a:solidFill>
            <a:srgbClr val="EF4050"/>
          </a:solidFill>
        </p:spPr>
        <p:txBody>
          <a:bodyPr>
            <a:noAutofit/>
          </a:bodyPr>
          <a:lstStyle>
            <a:lvl1pPr marL="0" indent="0" algn="r">
              <a:lnSpc>
                <a:spcPts val="1400"/>
              </a:lnSpc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id="{0C8DE0D2-2E24-C944-8E8F-BD55A06B0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66001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9" y="428034"/>
            <a:ext cx="7812868" cy="7289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00448" y="1489348"/>
            <a:ext cx="7812868" cy="356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buClr>
                <a:srgbClr val="E00027"/>
              </a:buClr>
              <a:defRPr sz="1600"/>
            </a:lvl2pPr>
            <a:lvl3pPr>
              <a:buClr>
                <a:srgbClr val="E00027"/>
              </a:buClr>
              <a:defRPr sz="1600"/>
            </a:lvl3pPr>
            <a:lvl4pPr>
              <a:buClr>
                <a:srgbClr val="E00027"/>
              </a:buClr>
              <a:defRPr sz="1600"/>
            </a:lvl4pPr>
            <a:lvl5pPr>
              <a:buClr>
                <a:srgbClr val="E00027"/>
              </a:buClr>
              <a:defRPr sz="16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4144CC-54C4-3B4D-93B7-0A9592DC5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227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31E969-D594-45FA-BF49-9526835C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47106D-8E01-4CEA-8F9A-6C939F368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8AA3B7-6C7E-4F42-8DF7-FB9C56121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9511-2E00-47CF-A75D-4BA831866887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77C884-0F8F-435F-8FA8-074F6C80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4A731A-EA51-46B6-872A-CD8A2140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876D-53CC-4256-B936-6881B4FE2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054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8" y="428034"/>
            <a:ext cx="7812869" cy="72897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för att lägga till rubrik</a:t>
            </a:r>
          </a:p>
        </p:txBody>
      </p:sp>
      <p:sp>
        <p:nvSpPr>
          <p:cNvPr id="4" name="Platshållare för bildnummer 4">
            <a:extLst>
              <a:ext uri="{FF2B5EF4-FFF2-40B4-BE49-F238E27FC236}">
                <a16:creationId xmlns:a16="http://schemas.microsoft.com/office/drawing/2014/main" id="{6AF3D2AD-7C3F-BE49-9276-B815700A3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89094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28034"/>
            <a:ext cx="7767353" cy="72897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83568" y="1489348"/>
            <a:ext cx="3743971" cy="2664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F4050"/>
              </a:buClr>
              <a:buNone/>
              <a:defRPr sz="1400"/>
            </a:lvl1pPr>
            <a:lvl2pPr>
              <a:buClr>
                <a:srgbClr val="EF4050"/>
              </a:buClr>
              <a:defRPr sz="1200"/>
            </a:lvl2pPr>
            <a:lvl3pPr>
              <a:buClr>
                <a:srgbClr val="EF4050"/>
              </a:buClr>
              <a:defRPr sz="1200"/>
            </a:lvl3pPr>
            <a:lvl4pPr>
              <a:buClr>
                <a:srgbClr val="EF4050"/>
              </a:buClr>
              <a:defRPr sz="1200"/>
            </a:lvl4pPr>
            <a:lvl5pPr>
              <a:buClr>
                <a:srgbClr val="EF4050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för att infoga bild eller annat innehåll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7F0006B-E963-7040-BF19-F76C621623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4208750"/>
            <a:ext cx="3734461" cy="554475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EF4050"/>
                </a:solidFill>
                <a:latin typeface="Roboto Light" pitchFamily="2" charset="0"/>
                <a:ea typeface="Roboto Light" pitchFamily="2" charset="0"/>
              </a:defRPr>
            </a:lvl1pPr>
            <a:lvl2pPr marL="280800" indent="0">
              <a:buNone/>
              <a:defRPr/>
            </a:lvl2pPr>
            <a:lvl3pPr marL="612000" indent="0">
              <a:buNone/>
              <a:defRPr/>
            </a:lvl3pPr>
            <a:lvl4pPr marL="892800" indent="0">
              <a:buNone/>
              <a:defRPr/>
            </a:lvl4pPr>
            <a:lvl5pPr marL="1173600" indent="0">
              <a:buNone/>
              <a:defRPr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054CE1A6-F3B3-4E42-AE06-A2799138E74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696969" y="1489348"/>
            <a:ext cx="3743971" cy="2664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F4050"/>
              </a:buClr>
              <a:buNone/>
              <a:defRPr sz="1400"/>
            </a:lvl1pPr>
            <a:lvl2pPr>
              <a:buClr>
                <a:srgbClr val="EF4050"/>
              </a:buClr>
              <a:defRPr sz="1200"/>
            </a:lvl2pPr>
            <a:lvl3pPr>
              <a:buClr>
                <a:srgbClr val="EF4050"/>
              </a:buClr>
              <a:defRPr sz="1200"/>
            </a:lvl3pPr>
            <a:lvl4pPr>
              <a:buClr>
                <a:srgbClr val="EF4050"/>
              </a:buClr>
              <a:defRPr sz="1200"/>
            </a:lvl4pPr>
            <a:lvl5pPr>
              <a:buClr>
                <a:srgbClr val="EF4050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för att infoga bild eller annat innehåll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C18C9BF5-307D-374A-B000-D2259C4C4A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6969" y="4208750"/>
            <a:ext cx="3763463" cy="554475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EF4050"/>
                </a:solidFill>
                <a:latin typeface="Roboto Light" pitchFamily="2" charset="0"/>
                <a:ea typeface="Roboto Light" pitchFamily="2" charset="0"/>
              </a:defRPr>
            </a:lvl1pPr>
            <a:lvl2pPr marL="280800" indent="0">
              <a:buNone/>
              <a:defRPr/>
            </a:lvl2pPr>
            <a:lvl3pPr marL="612000" indent="0">
              <a:buNone/>
              <a:defRPr/>
            </a:lvl3pPr>
            <a:lvl4pPr marL="892800" indent="0">
              <a:buNone/>
              <a:defRPr/>
            </a:lvl4pPr>
            <a:lvl5pPr marL="1173600" indent="0">
              <a:buNone/>
              <a:defRPr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id="{705FC87C-7A8E-A644-9445-A50E03C17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70354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28034"/>
            <a:ext cx="7767353" cy="72897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83568" y="2094491"/>
            <a:ext cx="3743971" cy="2952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F4050"/>
              </a:buClr>
              <a:defRPr sz="1600"/>
            </a:lvl1pPr>
            <a:lvl2pPr>
              <a:buClr>
                <a:srgbClr val="EF4050"/>
              </a:buClr>
              <a:defRPr sz="1600"/>
            </a:lvl2pPr>
            <a:lvl3pPr>
              <a:buClr>
                <a:srgbClr val="EF4050"/>
              </a:buClr>
              <a:defRPr sz="1600"/>
            </a:lvl3pPr>
            <a:lvl4pPr>
              <a:buClr>
                <a:srgbClr val="EF4050"/>
              </a:buClr>
              <a:defRPr sz="1600"/>
            </a:lvl4pPr>
            <a:lvl5pPr>
              <a:buClr>
                <a:srgbClr val="EF4050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EE01C08-E29D-EC4F-9DDD-6C25AFA4B71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83568" y="1489348"/>
            <a:ext cx="3743970" cy="533135"/>
          </a:xfrm>
          <a:prstGeom prst="rect">
            <a:avLst/>
          </a:prstGeom>
        </p:spPr>
        <p:txBody>
          <a:bodyPr bIns="72000" anchor="b">
            <a:noAutofit/>
          </a:bodyPr>
          <a:lstStyle>
            <a:lvl1pPr marL="0" indent="0">
              <a:buNone/>
              <a:defRPr sz="1800" b="1" i="0">
                <a:solidFill>
                  <a:srgbClr val="EF4050"/>
                </a:solidFill>
                <a:latin typeface="Roboto Black" pitchFamily="2" charset="0"/>
                <a:ea typeface="Roboto Black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66D50213-B7C9-A044-9EC5-7AEE05E5820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706951" y="2094491"/>
            <a:ext cx="3743971" cy="2952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F4050"/>
              </a:buClr>
              <a:defRPr sz="1600"/>
            </a:lvl1pPr>
            <a:lvl2pPr>
              <a:buClr>
                <a:srgbClr val="EF4050"/>
              </a:buClr>
              <a:defRPr sz="1600"/>
            </a:lvl2pPr>
            <a:lvl3pPr>
              <a:buClr>
                <a:srgbClr val="EF4050"/>
              </a:buClr>
              <a:defRPr sz="1600"/>
            </a:lvl3pPr>
            <a:lvl4pPr>
              <a:buClr>
                <a:srgbClr val="EF4050"/>
              </a:buClr>
              <a:defRPr sz="1600"/>
            </a:lvl4pPr>
            <a:lvl5pPr>
              <a:buClr>
                <a:srgbClr val="EF4050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618A1A66-30A7-9F46-8AA8-28378AD3656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706951" y="1489348"/>
            <a:ext cx="3743970" cy="533135"/>
          </a:xfrm>
          <a:prstGeom prst="rect">
            <a:avLst/>
          </a:prstGeom>
        </p:spPr>
        <p:txBody>
          <a:bodyPr bIns="72000" anchor="b">
            <a:noAutofit/>
          </a:bodyPr>
          <a:lstStyle>
            <a:lvl1pPr marL="0" indent="0">
              <a:buNone/>
              <a:defRPr sz="1800" b="1" i="0">
                <a:solidFill>
                  <a:srgbClr val="EF4050"/>
                </a:solidFill>
                <a:latin typeface="Roboto Black" pitchFamily="2" charset="0"/>
                <a:ea typeface="Roboto Black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id="{8E8D656B-BA1F-AC43-B6A4-FDD4FAE90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5621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igg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65566" y="3649588"/>
            <a:ext cx="7812868" cy="7289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2445" y="4438737"/>
            <a:ext cx="7812868" cy="10040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buClr>
                <a:srgbClr val="E00027"/>
              </a:buClr>
              <a:defRPr sz="1600"/>
            </a:lvl2pPr>
            <a:lvl3pPr>
              <a:buClr>
                <a:srgbClr val="E00027"/>
              </a:buClr>
              <a:defRPr sz="1600"/>
            </a:lvl3pPr>
            <a:lvl4pPr>
              <a:buClr>
                <a:srgbClr val="E00027"/>
              </a:buClr>
              <a:defRPr sz="1600"/>
            </a:lvl4pPr>
            <a:lvl5pPr>
              <a:buClr>
                <a:srgbClr val="E00027"/>
              </a:buClr>
              <a:defRPr sz="12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C21FC38-D0F3-4B46-91B0-17E4AE0F43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33763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6" name="Platshållare för bild 13">
            <a:extLst>
              <a:ext uri="{FF2B5EF4-FFF2-40B4-BE49-F238E27FC236}">
                <a16:creationId xmlns:a16="http://schemas.microsoft.com/office/drawing/2014/main" id="{736FD814-ECCC-FD49-BA39-B7A9CC7023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04138" y="354013"/>
            <a:ext cx="1008062" cy="254000"/>
          </a:xfrm>
          <a:blipFill>
            <a:blip r:embed="rId2"/>
            <a:stretch>
              <a:fillRect t="138" b="13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.</a:t>
            </a:r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id="{0FAB72C8-9A30-8642-B527-AC0475510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90230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3917156" y="432610"/>
            <a:ext cx="3770226" cy="7217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Skriv rubrik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3917156" y="1207823"/>
            <a:ext cx="3765948" cy="450000"/>
          </a:xfrm>
        </p:spPr>
        <p:txBody>
          <a:bodyPr anchor="t">
            <a:noAutofit/>
          </a:bodyPr>
          <a:lstStyle>
            <a:lvl1pPr marL="0" indent="0">
              <a:buNone/>
              <a:defRPr sz="1600" b="1" i="0">
                <a:solidFill>
                  <a:srgbClr val="EF4050"/>
                </a:solidFill>
                <a:latin typeface="Roboto Black" pitchFamily="2" charset="0"/>
                <a:ea typeface="Roboto Black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för att skriva underrubrik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853B53C-D807-4D81-812A-A8B5EAB807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646086" cy="5715000"/>
          </a:xfrm>
          <a:solidFill>
            <a:srgbClr val="EEEDE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F8C51488-1734-4887-AF37-F22F91E58C7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2660" y="6401587"/>
            <a:ext cx="642729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50714592-5116-4D34-8472-76A84C8B9D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86317" y="6401587"/>
            <a:ext cx="3365083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BD25BE78-58CD-4159-B32A-907DAFBC8D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253664" y="307174"/>
            <a:ext cx="1643062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EAFE02A0-2FC2-4F45-AF61-5EDD49529E0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911493" y="1973374"/>
            <a:ext cx="3743971" cy="33090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F4050"/>
              </a:buClr>
              <a:defRPr sz="1600"/>
            </a:lvl1pPr>
            <a:lvl2pPr>
              <a:buClr>
                <a:srgbClr val="EF4050"/>
              </a:buClr>
              <a:defRPr sz="1600"/>
            </a:lvl2pPr>
            <a:lvl3pPr>
              <a:buClr>
                <a:srgbClr val="EF4050"/>
              </a:buClr>
              <a:defRPr sz="1600"/>
            </a:lvl3pPr>
            <a:lvl4pPr>
              <a:buClr>
                <a:srgbClr val="EF4050"/>
              </a:buClr>
              <a:defRPr sz="1600"/>
            </a:lvl4pPr>
            <a:lvl5pPr>
              <a:buClr>
                <a:srgbClr val="EF4050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bildnummer 4">
            <a:extLst>
              <a:ext uri="{FF2B5EF4-FFF2-40B4-BE49-F238E27FC236}">
                <a16:creationId xmlns:a16="http://schemas.microsoft.com/office/drawing/2014/main" id="{D800F808-4359-9346-B444-A6EE32116F86}"/>
              </a:ext>
            </a:extLst>
          </p:cNvPr>
          <p:cNvSpPr txBox="1">
            <a:spLocks/>
          </p:cNvSpPr>
          <p:nvPr userDrawn="1"/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900" b="0" i="0" kern="120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90540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14495" y="1207823"/>
            <a:ext cx="4705742" cy="450000"/>
          </a:xfrm>
        </p:spPr>
        <p:txBody>
          <a:bodyPr anchor="t">
            <a:noAutofit/>
          </a:bodyPr>
          <a:lstStyle>
            <a:lvl1pPr marL="0" indent="0">
              <a:buNone/>
              <a:defRPr sz="1600" b="1" i="0">
                <a:solidFill>
                  <a:srgbClr val="EF4050"/>
                </a:solidFill>
                <a:latin typeface="Roboto Black" pitchFamily="2" charset="0"/>
                <a:ea typeface="Roboto Black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för att skriva underrubrik</a:t>
            </a:r>
          </a:p>
        </p:txBody>
      </p:sp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416327" y="432609"/>
            <a:ext cx="4703911" cy="7217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Skriv rubrik här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853B53C-D807-4D81-812A-A8B5EAB807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9000" y="0"/>
            <a:ext cx="3645000" cy="5715000"/>
          </a:xfrm>
          <a:solidFill>
            <a:srgbClr val="EEEDE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DED849AA-6918-7248-B69F-639E106EE70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14496" y="1973375"/>
            <a:ext cx="4233828" cy="33090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F4050"/>
              </a:buClr>
              <a:defRPr sz="1600"/>
            </a:lvl1pPr>
            <a:lvl2pPr>
              <a:buClr>
                <a:srgbClr val="EF4050"/>
              </a:buClr>
              <a:defRPr sz="1600"/>
            </a:lvl2pPr>
            <a:lvl3pPr>
              <a:buClr>
                <a:srgbClr val="EF4050"/>
              </a:buClr>
              <a:defRPr sz="1600"/>
            </a:lvl3pPr>
            <a:lvl4pPr>
              <a:buClr>
                <a:srgbClr val="EF4050"/>
              </a:buClr>
              <a:defRPr sz="1600"/>
            </a:lvl4pPr>
            <a:lvl5pPr>
              <a:buClr>
                <a:srgbClr val="EF4050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bildnummer 4">
            <a:extLst>
              <a:ext uri="{FF2B5EF4-FFF2-40B4-BE49-F238E27FC236}">
                <a16:creationId xmlns:a16="http://schemas.microsoft.com/office/drawing/2014/main" id="{5600853F-F0B4-D040-9664-9AA749E4D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26099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kgrundsbild 1 -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4A6BF11-4E00-C445-9433-CE826147F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2" t="684"/>
          <a:stretch/>
        </p:blipFill>
        <p:spPr>
          <a:xfrm>
            <a:off x="0" y="-494"/>
            <a:ext cx="9144000" cy="5714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9" y="428034"/>
            <a:ext cx="7812868" cy="7289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00448" y="1489348"/>
            <a:ext cx="7812868" cy="356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buClr>
                <a:srgbClr val="E00027"/>
              </a:buClr>
              <a:defRPr sz="1600"/>
            </a:lvl2pPr>
            <a:lvl3pPr>
              <a:buClr>
                <a:srgbClr val="E00027"/>
              </a:buClr>
              <a:defRPr sz="1600"/>
            </a:lvl3pPr>
            <a:lvl4pPr>
              <a:buClr>
                <a:srgbClr val="E00027"/>
              </a:buClr>
              <a:defRPr sz="1600"/>
            </a:lvl4pPr>
            <a:lvl5pPr>
              <a:buClr>
                <a:srgbClr val="E00027"/>
              </a:buClr>
              <a:defRPr sz="16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34D7AB6-E9B3-3C46-BF46-A66304E974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353758"/>
            <a:ext cx="1008360" cy="254503"/>
          </a:xfrm>
          <a:prstGeom prst="rect">
            <a:avLst/>
          </a:prstGeom>
        </p:spPr>
      </p:pic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E35A2370-0D76-674F-B2E8-6D9FA32B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2093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kgrundsbild 2 -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43E3267-071F-0349-A49D-930C28AC1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0" r="13904" b="3125"/>
          <a:stretch/>
        </p:blipFill>
        <p:spPr>
          <a:xfrm>
            <a:off x="-54260" y="-33913"/>
            <a:ext cx="9252520" cy="578282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9" y="428034"/>
            <a:ext cx="7812868" cy="7289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00448" y="1489348"/>
            <a:ext cx="7812868" cy="356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buClr>
                <a:srgbClr val="E00027"/>
              </a:buClr>
              <a:defRPr sz="1600"/>
            </a:lvl2pPr>
            <a:lvl3pPr>
              <a:buClr>
                <a:srgbClr val="E00027"/>
              </a:buClr>
              <a:defRPr sz="1600"/>
            </a:lvl3pPr>
            <a:lvl4pPr>
              <a:buClr>
                <a:srgbClr val="E00027"/>
              </a:buClr>
              <a:defRPr sz="1600"/>
            </a:lvl4pPr>
            <a:lvl5pPr>
              <a:buClr>
                <a:srgbClr val="E00027"/>
              </a:buClr>
              <a:defRPr sz="16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CB2C35A-413C-C44D-9385-D115EABD0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353758"/>
            <a:ext cx="1008360" cy="254503"/>
          </a:xfrm>
          <a:prstGeom prst="rect">
            <a:avLst/>
          </a:prstGeom>
        </p:spPr>
      </p:pic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0140B9F3-6310-0547-922D-EBE793ABB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7895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kgrundsbild 3 -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B457CA2-1584-5543-B735-C3A2B35B5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r="26052"/>
          <a:stretch/>
        </p:blipFill>
        <p:spPr>
          <a:xfrm>
            <a:off x="-1" y="-1"/>
            <a:ext cx="9144001" cy="574785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9" y="428034"/>
            <a:ext cx="7812868" cy="7289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00448" y="1489348"/>
            <a:ext cx="7812868" cy="356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buClr>
                <a:srgbClr val="E00027"/>
              </a:buClr>
              <a:defRPr sz="1600"/>
            </a:lvl2pPr>
            <a:lvl3pPr>
              <a:buClr>
                <a:srgbClr val="E00027"/>
              </a:buClr>
              <a:defRPr sz="1600"/>
            </a:lvl3pPr>
            <a:lvl4pPr>
              <a:buClr>
                <a:srgbClr val="E00027"/>
              </a:buClr>
              <a:defRPr sz="1600"/>
            </a:lvl4pPr>
            <a:lvl5pPr>
              <a:buClr>
                <a:srgbClr val="E00027"/>
              </a:buClr>
              <a:defRPr sz="16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D6A67EC-870E-1642-9AF0-88096986B6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353758"/>
            <a:ext cx="1008360" cy="254503"/>
          </a:xfrm>
          <a:prstGeom prst="rect">
            <a:avLst/>
          </a:prstGeom>
        </p:spPr>
      </p:pic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4B29E35A-BD66-A54C-9CEF-91D04B89C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78345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773823"/>
          </a:xfrm>
          <a:prstGeom prst="rect">
            <a:avLst/>
          </a:prstGeom>
          <a:solidFill>
            <a:srgbClr val="EEED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2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48349" y="3156651"/>
            <a:ext cx="7055999" cy="906366"/>
          </a:xfrm>
          <a:prstGeom prst="rect">
            <a:avLst/>
          </a:prstGeom>
        </p:spPr>
        <p:txBody>
          <a:bodyPr vert="horz" wrap="square" lIns="0" tIns="180000" rIns="0" bIns="10800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4000" b="1" i="0" kern="1200" dirty="0" smtClean="0">
                <a:solidFill>
                  <a:schemeClr val="bg2"/>
                </a:solidFill>
                <a:latin typeface="Roboto Black" pitchFamily="2" charset="0"/>
                <a:ea typeface="Roboto Black" pitchFamily="2" charset="0"/>
                <a:cs typeface="+mj-cs"/>
              </a:defRPr>
            </a:lvl1pPr>
          </a:lstStyle>
          <a:p>
            <a:r>
              <a:rPr lang="sv-SE"/>
              <a:t>Klicka för att lägga till 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DB3DDAF-EED8-D442-804F-C177BF8FC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353758"/>
            <a:ext cx="1008360" cy="254503"/>
          </a:xfrm>
          <a:prstGeom prst="rect">
            <a:avLst/>
          </a:prstGeom>
        </p:spPr>
      </p:pic>
      <p:sp>
        <p:nvSpPr>
          <p:cNvPr id="12" name="Platshållare för innehåll 26">
            <a:extLst>
              <a:ext uri="{FF2B5EF4-FFF2-40B4-BE49-F238E27FC236}">
                <a16:creationId xmlns:a16="http://schemas.microsoft.com/office/drawing/2014/main" id="{CC88B5BE-6D42-4948-983D-C0EA9EBD9B8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5565" y="4003362"/>
            <a:ext cx="7056000" cy="36000"/>
          </a:xfrm>
          <a:solidFill>
            <a:srgbClr val="EF4050"/>
          </a:solidFill>
        </p:spPr>
        <p:txBody>
          <a:bodyPr>
            <a:noAutofit/>
          </a:bodyPr>
          <a:lstStyle>
            <a:lvl1pPr marL="0" indent="0" algn="r">
              <a:lnSpc>
                <a:spcPts val="1400"/>
              </a:lnSpc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48AA4A41-437C-3940-9669-1E08F245E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963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84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43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95287" y="804863"/>
            <a:ext cx="8353425" cy="728970"/>
          </a:xfrm>
          <a:prstGeom prst="rect">
            <a:avLst/>
          </a:prstGeom>
        </p:spPr>
        <p:txBody>
          <a:bodyPr vert="horz" lIns="0" tIns="180000" rIns="0" bIns="108000" rtlCol="0" anchor="t" anchorCtr="0">
            <a:sp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7" y="1525588"/>
            <a:ext cx="8353425" cy="3708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287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82FCDA80-0923-4E57-ACE9-91D46BE3D95B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5112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1"/>
            <a:ext cx="9144000" cy="6254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0" y="5679000"/>
            <a:ext cx="9144000" cy="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9"/>
          <a:stretch/>
        </p:blipFill>
        <p:spPr>
          <a:xfrm>
            <a:off x="7747912" y="195657"/>
            <a:ext cx="1000800" cy="285356"/>
          </a:xfrm>
          <a:prstGeom prst="rect">
            <a:avLst/>
          </a:prstGeom>
        </p:spPr>
      </p:pic>
      <p:sp>
        <p:nvSpPr>
          <p:cNvPr id="21" name="textruta 20">
            <a:hlinkClick r:id="" action="ppaction://noaction"/>
          </p:cNvPr>
          <p:cNvSpPr txBox="1"/>
          <p:nvPr userDrawn="1"/>
        </p:nvSpPr>
        <p:spPr>
          <a:xfrm>
            <a:off x="323850" y="165481"/>
            <a:ext cx="1501355" cy="3155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64800" rIns="72000" bIns="64800" rtlCol="0">
            <a:spAutoFit/>
          </a:bodyPr>
          <a:lstStyle>
            <a:defPPr>
              <a:defRPr lang="sv-SE"/>
            </a:defPPr>
            <a:lvl1pPr>
              <a:defRPr sz="1200" b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sv-SE"/>
              <a:t>DEDICARE I KORTHET</a:t>
            </a:r>
          </a:p>
        </p:txBody>
      </p:sp>
      <p:sp>
        <p:nvSpPr>
          <p:cNvPr id="23" name="textruta 22">
            <a:hlinkClick r:id="" action="ppaction://noaction"/>
          </p:cNvPr>
          <p:cNvSpPr txBox="1"/>
          <p:nvPr userDrawn="1"/>
        </p:nvSpPr>
        <p:spPr>
          <a:xfrm>
            <a:off x="1974009" y="165480"/>
            <a:ext cx="1518154" cy="3155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64800" rIns="72000" bIns="64800" rtlCol="0">
            <a:spAutoFit/>
          </a:bodyPr>
          <a:lstStyle/>
          <a:p>
            <a:r>
              <a:rPr lang="sv-SE" sz="1200" b="1">
                <a:solidFill>
                  <a:schemeClr val="bg2">
                    <a:lumMod val="60000"/>
                    <a:lumOff val="40000"/>
                  </a:schemeClr>
                </a:solidFill>
              </a:rPr>
              <a:t>EKONOMISKT UTFALL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2" r:id="rId3"/>
    <p:sldLayoutId id="2147483693" r:id="rId4"/>
    <p:sldLayoutId id="2147483694" r:id="rId5"/>
    <p:sldLayoutId id="2147483695" r:id="rId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500"/>
        </a:spcBef>
        <a:spcAft>
          <a:spcPts val="300"/>
        </a:spcAft>
        <a:buFont typeface="Arial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ts val="3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spcBef>
          <a:spcPts val="2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spcBef>
          <a:spcPts val="2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95287" y="804863"/>
            <a:ext cx="8353425" cy="728970"/>
          </a:xfrm>
          <a:prstGeom prst="rect">
            <a:avLst/>
          </a:prstGeom>
        </p:spPr>
        <p:txBody>
          <a:bodyPr vert="horz" lIns="0" tIns="180000" rIns="0" bIns="108000" rtlCol="0" anchor="t" anchorCtr="0">
            <a:sp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7" y="1525588"/>
            <a:ext cx="8353425" cy="3708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287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82FCDA80-0923-4E57-ACE9-91D46BE3D95B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5112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1"/>
            <a:ext cx="9144000" cy="6254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0" y="5679000"/>
            <a:ext cx="9144000" cy="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9"/>
          <a:stretch/>
        </p:blipFill>
        <p:spPr>
          <a:xfrm>
            <a:off x="7747912" y="195657"/>
            <a:ext cx="1000800" cy="285356"/>
          </a:xfrm>
          <a:prstGeom prst="rect">
            <a:avLst/>
          </a:prstGeom>
        </p:spPr>
      </p:pic>
      <p:sp>
        <p:nvSpPr>
          <p:cNvPr id="21" name="textruta 20">
            <a:hlinkClick r:id="rId10" action="ppaction://hlinksldjump"/>
          </p:cNvPr>
          <p:cNvSpPr txBox="1"/>
          <p:nvPr userDrawn="1"/>
        </p:nvSpPr>
        <p:spPr>
          <a:xfrm>
            <a:off x="323850" y="165481"/>
            <a:ext cx="1501355" cy="3155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64800" rIns="72000" bIns="64800" rtlCol="0">
            <a:spAutoFit/>
          </a:bodyPr>
          <a:lstStyle>
            <a:defPPr>
              <a:defRPr lang="sv-SE"/>
            </a:defPPr>
            <a:lvl1pPr>
              <a:defRPr sz="1200" b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sv-SE"/>
              <a:t>DEDICARE I KORTHET</a:t>
            </a:r>
          </a:p>
        </p:txBody>
      </p:sp>
      <p:sp>
        <p:nvSpPr>
          <p:cNvPr id="23" name="textruta 22">
            <a:hlinkClick r:id="" action="ppaction://noaction"/>
          </p:cNvPr>
          <p:cNvSpPr txBox="1"/>
          <p:nvPr userDrawn="1"/>
        </p:nvSpPr>
        <p:spPr>
          <a:xfrm>
            <a:off x="1974009" y="165480"/>
            <a:ext cx="1518154" cy="3155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64800" rIns="72000" bIns="64800" rtlCol="0">
            <a:spAutoFit/>
          </a:bodyPr>
          <a:lstStyle/>
          <a:p>
            <a:r>
              <a:rPr lang="sv-SE" sz="1200" b="1">
                <a:solidFill>
                  <a:schemeClr val="bg2">
                    <a:lumMod val="60000"/>
                    <a:lumOff val="40000"/>
                  </a:schemeClr>
                </a:solidFill>
              </a:rPr>
              <a:t>EKONOMISKT UTFALL</a:t>
            </a:r>
          </a:p>
        </p:txBody>
      </p:sp>
    </p:spTree>
    <p:extLst>
      <p:ext uri="{BB962C8B-B14F-4D97-AF65-F5344CB8AC3E}">
        <p14:creationId xmlns:p14="http://schemas.microsoft.com/office/powerpoint/2010/main" val="86181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5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500"/>
        </a:spcBef>
        <a:spcAft>
          <a:spcPts val="300"/>
        </a:spcAft>
        <a:buFont typeface="Arial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ts val="3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spcBef>
          <a:spcPts val="2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spcBef>
          <a:spcPts val="2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83569" y="428034"/>
            <a:ext cx="7776864" cy="728970"/>
          </a:xfrm>
          <a:prstGeom prst="rect">
            <a:avLst/>
          </a:prstGeom>
        </p:spPr>
        <p:txBody>
          <a:bodyPr vert="horz" wrap="square" lIns="0" tIns="180000" rIns="0" bIns="108000" rtlCol="0" anchor="t" anchorCtr="0">
            <a:spAutoFit/>
          </a:bodyPr>
          <a:lstStyle/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3568" y="1525588"/>
            <a:ext cx="7776864" cy="3708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sv-SE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4E1574-0CF8-BE41-90AC-CF2F79C3CC6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353758"/>
            <a:ext cx="1008360" cy="254503"/>
          </a:xfrm>
          <a:prstGeom prst="rect">
            <a:avLst/>
          </a:prstGeom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A1C48BB-31FD-B147-A472-9992CE50C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738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rgbClr val="4C4C4C"/>
          </a:solidFill>
          <a:latin typeface="Roboto Black" pitchFamily="2" charset="0"/>
          <a:ea typeface="Roboto Black" pitchFamily="2" charset="0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500"/>
        </a:spcBef>
        <a:spcAft>
          <a:spcPts val="300"/>
        </a:spcAft>
        <a:buClr>
          <a:srgbClr val="EF4050"/>
        </a:buClr>
        <a:buFont typeface="Arial" pitchFamily="34" charset="0"/>
        <a:buChar char="•"/>
        <a:defRPr sz="1600" b="0" i="0" kern="1200">
          <a:solidFill>
            <a:schemeClr val="bg2"/>
          </a:solidFill>
          <a:latin typeface="Roboto Light" pitchFamily="2" charset="0"/>
          <a:ea typeface="Roboto Light" pitchFamily="2" charset="0"/>
          <a:cs typeface="+mn-cs"/>
        </a:defRPr>
      </a:lvl1pPr>
      <a:lvl2pPr marL="358775" indent="-179388" algn="l" defTabSz="914400" rtl="0" eaLnBrk="1" latinLnBrk="0" hangingPunct="1">
        <a:spcBef>
          <a:spcPts val="300"/>
        </a:spcBef>
        <a:spcAft>
          <a:spcPts val="300"/>
        </a:spcAft>
        <a:buClr>
          <a:srgbClr val="EF4050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Roboto Light" pitchFamily="2" charset="0"/>
          <a:ea typeface="Roboto Light" pitchFamily="2" charset="0"/>
          <a:cs typeface="+mn-cs"/>
        </a:defRPr>
      </a:lvl2pPr>
      <a:lvl3pPr marL="538163" indent="-179388" algn="l" defTabSz="914400" rtl="0" eaLnBrk="1" latinLnBrk="0" hangingPunct="1">
        <a:spcBef>
          <a:spcPts val="300"/>
        </a:spcBef>
        <a:spcAft>
          <a:spcPts val="200"/>
        </a:spcAft>
        <a:buClr>
          <a:srgbClr val="EF4050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Roboto Light" pitchFamily="2" charset="0"/>
          <a:ea typeface="Roboto Light" pitchFamily="2" charset="0"/>
          <a:cs typeface="+mn-cs"/>
        </a:defRPr>
      </a:lvl3pPr>
      <a:lvl4pPr marL="717550" indent="-179388" algn="l" defTabSz="914400" rtl="0" eaLnBrk="1" latinLnBrk="0" hangingPunct="1">
        <a:spcBef>
          <a:spcPts val="200"/>
        </a:spcBef>
        <a:spcAft>
          <a:spcPts val="200"/>
        </a:spcAft>
        <a:buClr>
          <a:srgbClr val="EF4050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Roboto Light" pitchFamily="2" charset="0"/>
          <a:ea typeface="Roboto Light" pitchFamily="2" charset="0"/>
          <a:cs typeface="+mn-cs"/>
        </a:defRPr>
      </a:lvl4pPr>
      <a:lvl5pPr marL="896938" indent="-179388" algn="l" defTabSz="914400" rtl="0" eaLnBrk="1" latinLnBrk="0" hangingPunct="1">
        <a:spcBef>
          <a:spcPts val="200"/>
        </a:spcBef>
        <a:spcAft>
          <a:spcPts val="200"/>
        </a:spcAft>
        <a:buClr>
          <a:srgbClr val="EF4050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Roboto Light" pitchFamily="2" charset="0"/>
          <a:ea typeface="Roboto Light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83569" y="428034"/>
            <a:ext cx="7776864" cy="728970"/>
          </a:xfrm>
          <a:prstGeom prst="rect">
            <a:avLst/>
          </a:prstGeom>
        </p:spPr>
        <p:txBody>
          <a:bodyPr vert="horz" wrap="square" lIns="0" tIns="180000" rIns="0" bIns="108000" rtlCol="0" anchor="t" anchorCtr="0">
            <a:spAutoFit/>
          </a:bodyPr>
          <a:lstStyle/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3568" y="1525588"/>
            <a:ext cx="7776864" cy="3708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sv-SE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4E1574-0CF8-BE41-90AC-CF2F79C3CC6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348" y="353758"/>
            <a:ext cx="1008360" cy="254503"/>
          </a:xfrm>
          <a:prstGeom prst="rect">
            <a:avLst/>
          </a:prstGeom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A1C48BB-31FD-B147-A472-9992CE50C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480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rgbClr val="4C4C4C"/>
          </a:solidFill>
          <a:latin typeface="Roboto Black" pitchFamily="2" charset="0"/>
          <a:ea typeface="Roboto Black" pitchFamily="2" charset="0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500"/>
        </a:spcBef>
        <a:spcAft>
          <a:spcPts val="300"/>
        </a:spcAft>
        <a:buClr>
          <a:srgbClr val="EF4050"/>
        </a:buClr>
        <a:buFont typeface="Arial" pitchFamily="34" charset="0"/>
        <a:buChar char="•"/>
        <a:defRPr sz="1600" b="0" i="0" kern="1200">
          <a:solidFill>
            <a:schemeClr val="bg2"/>
          </a:solidFill>
          <a:latin typeface="Roboto Light" pitchFamily="2" charset="0"/>
          <a:ea typeface="Roboto Light" pitchFamily="2" charset="0"/>
          <a:cs typeface="+mn-cs"/>
        </a:defRPr>
      </a:lvl1pPr>
      <a:lvl2pPr marL="358775" indent="-179388" algn="l" defTabSz="914400" rtl="0" eaLnBrk="1" latinLnBrk="0" hangingPunct="1">
        <a:spcBef>
          <a:spcPts val="300"/>
        </a:spcBef>
        <a:spcAft>
          <a:spcPts val="300"/>
        </a:spcAft>
        <a:buClr>
          <a:srgbClr val="EF4050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Roboto Light" pitchFamily="2" charset="0"/>
          <a:ea typeface="Roboto Light" pitchFamily="2" charset="0"/>
          <a:cs typeface="+mn-cs"/>
        </a:defRPr>
      </a:lvl2pPr>
      <a:lvl3pPr marL="538163" indent="-179388" algn="l" defTabSz="914400" rtl="0" eaLnBrk="1" latinLnBrk="0" hangingPunct="1">
        <a:spcBef>
          <a:spcPts val="300"/>
        </a:spcBef>
        <a:spcAft>
          <a:spcPts val="200"/>
        </a:spcAft>
        <a:buClr>
          <a:srgbClr val="EF4050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Roboto Light" pitchFamily="2" charset="0"/>
          <a:ea typeface="Roboto Light" pitchFamily="2" charset="0"/>
          <a:cs typeface="+mn-cs"/>
        </a:defRPr>
      </a:lvl3pPr>
      <a:lvl4pPr marL="717550" indent="-179388" algn="l" defTabSz="914400" rtl="0" eaLnBrk="1" latinLnBrk="0" hangingPunct="1">
        <a:spcBef>
          <a:spcPts val="200"/>
        </a:spcBef>
        <a:spcAft>
          <a:spcPts val="200"/>
        </a:spcAft>
        <a:buClr>
          <a:srgbClr val="EF4050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Roboto Light" pitchFamily="2" charset="0"/>
          <a:ea typeface="Roboto Light" pitchFamily="2" charset="0"/>
          <a:cs typeface="+mn-cs"/>
        </a:defRPr>
      </a:lvl4pPr>
      <a:lvl5pPr marL="896938" indent="-179388" algn="l" defTabSz="914400" rtl="0" eaLnBrk="1" latinLnBrk="0" hangingPunct="1">
        <a:spcBef>
          <a:spcPts val="200"/>
        </a:spcBef>
        <a:spcAft>
          <a:spcPts val="200"/>
        </a:spcAft>
        <a:buClr>
          <a:srgbClr val="EF4050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Roboto Light" pitchFamily="2" charset="0"/>
          <a:ea typeface="Roboto Light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83569" y="428035"/>
            <a:ext cx="7776864" cy="673231"/>
          </a:xfrm>
          <a:prstGeom prst="rect">
            <a:avLst/>
          </a:prstGeom>
        </p:spPr>
        <p:txBody>
          <a:bodyPr vert="horz" wrap="square" lIns="0" tIns="180000" rIns="0" bIns="108000" rtlCol="0" anchor="t" anchorCtr="0">
            <a:spAutoFit/>
          </a:bodyPr>
          <a:lstStyle/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3568" y="1525588"/>
            <a:ext cx="7776864" cy="3708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sv-SE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4E1574-0CF8-BE41-90AC-CF2F79C3CC6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348" y="353759"/>
            <a:ext cx="1008360" cy="254503"/>
          </a:xfrm>
          <a:prstGeom prst="rect">
            <a:avLst/>
          </a:prstGeom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A1C48BB-31FD-B147-A472-9992CE50C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58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</p:sldLayoutIdLst>
  <p:hf sldNum="0" hdr="0" ftr="0" dt="0"/>
  <p:txStyles>
    <p:titleStyle>
      <a:lvl1pPr algn="l" defTabSz="822960" rtl="0" eaLnBrk="1" latinLnBrk="0" hangingPunct="1">
        <a:spcBef>
          <a:spcPct val="0"/>
        </a:spcBef>
        <a:buNone/>
        <a:defRPr sz="2520" b="1" i="0" kern="1200">
          <a:solidFill>
            <a:srgbClr val="4C4C4C"/>
          </a:solidFill>
          <a:latin typeface="Roboto Black" pitchFamily="2" charset="0"/>
          <a:ea typeface="Roboto Black" pitchFamily="2" charset="0"/>
          <a:cs typeface="+mj-cs"/>
        </a:defRPr>
      </a:lvl1pPr>
    </p:titleStyle>
    <p:bodyStyle>
      <a:lvl1pPr marL="161450" indent="-161450" algn="l" defTabSz="822960" rtl="0" eaLnBrk="1" latinLnBrk="0" hangingPunct="1">
        <a:spcBef>
          <a:spcPts val="450"/>
        </a:spcBef>
        <a:spcAft>
          <a:spcPts val="270"/>
        </a:spcAft>
        <a:buClr>
          <a:srgbClr val="EF4050"/>
        </a:buClr>
        <a:buFont typeface="Arial" pitchFamily="34" charset="0"/>
        <a:buChar char="•"/>
        <a:defRPr sz="1440" b="0" i="0" kern="1200">
          <a:solidFill>
            <a:schemeClr val="bg2"/>
          </a:solidFill>
          <a:latin typeface="Roboto Light" pitchFamily="2" charset="0"/>
          <a:ea typeface="Roboto Light" pitchFamily="2" charset="0"/>
          <a:cs typeface="+mn-cs"/>
        </a:defRPr>
      </a:lvl1pPr>
      <a:lvl2pPr marL="322898" indent="-161450" algn="l" defTabSz="822960" rtl="0" eaLnBrk="1" latinLnBrk="0" hangingPunct="1">
        <a:spcBef>
          <a:spcPts val="270"/>
        </a:spcBef>
        <a:spcAft>
          <a:spcPts val="270"/>
        </a:spcAft>
        <a:buClr>
          <a:srgbClr val="EF4050"/>
        </a:buClr>
        <a:buFont typeface="Arial" pitchFamily="34" charset="0"/>
        <a:buChar char="•"/>
        <a:defRPr sz="1440" b="0" i="0" kern="1200">
          <a:solidFill>
            <a:srgbClr val="4C4C4C"/>
          </a:solidFill>
          <a:latin typeface="Roboto Light" pitchFamily="2" charset="0"/>
          <a:ea typeface="Roboto Light" pitchFamily="2" charset="0"/>
          <a:cs typeface="+mn-cs"/>
        </a:defRPr>
      </a:lvl2pPr>
      <a:lvl3pPr marL="484347" indent="-161450" algn="l" defTabSz="822960" rtl="0" eaLnBrk="1" latinLnBrk="0" hangingPunct="1">
        <a:spcBef>
          <a:spcPts val="270"/>
        </a:spcBef>
        <a:spcAft>
          <a:spcPts val="180"/>
        </a:spcAft>
        <a:buClr>
          <a:srgbClr val="EF4050"/>
        </a:buClr>
        <a:buFont typeface="Arial" pitchFamily="34" charset="0"/>
        <a:buChar char="•"/>
        <a:defRPr sz="1440" b="0" i="0" kern="1200">
          <a:solidFill>
            <a:srgbClr val="4C4C4C"/>
          </a:solidFill>
          <a:latin typeface="Roboto Light" pitchFamily="2" charset="0"/>
          <a:ea typeface="Roboto Light" pitchFamily="2" charset="0"/>
          <a:cs typeface="+mn-cs"/>
        </a:defRPr>
      </a:lvl3pPr>
      <a:lvl4pPr marL="645795" indent="-161450" algn="l" defTabSz="822960" rtl="0" eaLnBrk="1" latinLnBrk="0" hangingPunct="1">
        <a:spcBef>
          <a:spcPts val="180"/>
        </a:spcBef>
        <a:spcAft>
          <a:spcPts val="180"/>
        </a:spcAft>
        <a:buClr>
          <a:srgbClr val="EF4050"/>
        </a:buClr>
        <a:buFont typeface="Arial" pitchFamily="34" charset="0"/>
        <a:buChar char="•"/>
        <a:defRPr sz="1440" b="0" i="0" kern="1200">
          <a:solidFill>
            <a:srgbClr val="4C4C4C"/>
          </a:solidFill>
          <a:latin typeface="Roboto Light" pitchFamily="2" charset="0"/>
          <a:ea typeface="Roboto Light" pitchFamily="2" charset="0"/>
          <a:cs typeface="+mn-cs"/>
        </a:defRPr>
      </a:lvl4pPr>
      <a:lvl5pPr marL="807245" indent="-161450" algn="l" defTabSz="822960" rtl="0" eaLnBrk="1" latinLnBrk="0" hangingPunct="1">
        <a:spcBef>
          <a:spcPts val="180"/>
        </a:spcBef>
        <a:spcAft>
          <a:spcPts val="180"/>
        </a:spcAft>
        <a:buClr>
          <a:srgbClr val="EF4050"/>
        </a:buClr>
        <a:buFont typeface="Arial" pitchFamily="34" charset="0"/>
        <a:buChar char="•"/>
        <a:defRPr sz="1440" b="0" i="0" kern="1200">
          <a:solidFill>
            <a:srgbClr val="4C4C4C"/>
          </a:solidFill>
          <a:latin typeface="Roboto Light" pitchFamily="2" charset="0"/>
          <a:ea typeface="Roboto Light" pitchFamily="2" charset="0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83569" y="428035"/>
            <a:ext cx="7776864" cy="673231"/>
          </a:xfrm>
          <a:prstGeom prst="rect">
            <a:avLst/>
          </a:prstGeom>
        </p:spPr>
        <p:txBody>
          <a:bodyPr vert="horz" wrap="square" lIns="0" tIns="180000" rIns="0" bIns="108000" rtlCol="0" anchor="t" anchorCtr="0">
            <a:spAutoFit/>
          </a:bodyPr>
          <a:lstStyle/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3568" y="1525588"/>
            <a:ext cx="7776864" cy="3708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sv-SE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4E1574-0CF8-BE41-90AC-CF2F79C3CC6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353759"/>
            <a:ext cx="1008360" cy="254503"/>
          </a:xfrm>
          <a:prstGeom prst="rect">
            <a:avLst/>
          </a:prstGeom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A1C48BB-31FD-B147-A472-9992CE50C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44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</p:sldLayoutIdLst>
  <p:hf sldNum="0" hdr="0" ftr="0" dt="0"/>
  <p:txStyles>
    <p:titleStyle>
      <a:lvl1pPr algn="l" defTabSz="822960" rtl="0" eaLnBrk="1" latinLnBrk="0" hangingPunct="1">
        <a:spcBef>
          <a:spcPct val="0"/>
        </a:spcBef>
        <a:buNone/>
        <a:defRPr sz="2520" b="1" i="0" kern="1200">
          <a:solidFill>
            <a:srgbClr val="4C4C4C"/>
          </a:solidFill>
          <a:latin typeface="Roboto Black" pitchFamily="2" charset="0"/>
          <a:ea typeface="Roboto Black" pitchFamily="2" charset="0"/>
          <a:cs typeface="+mj-cs"/>
        </a:defRPr>
      </a:lvl1pPr>
    </p:titleStyle>
    <p:bodyStyle>
      <a:lvl1pPr marL="161450" indent="-161450" algn="l" defTabSz="822960" rtl="0" eaLnBrk="1" latinLnBrk="0" hangingPunct="1">
        <a:spcBef>
          <a:spcPts val="450"/>
        </a:spcBef>
        <a:spcAft>
          <a:spcPts val="270"/>
        </a:spcAft>
        <a:buClr>
          <a:srgbClr val="EF4050"/>
        </a:buClr>
        <a:buFont typeface="Arial" pitchFamily="34" charset="0"/>
        <a:buChar char="•"/>
        <a:defRPr sz="1440" b="0" i="0" kern="1200">
          <a:solidFill>
            <a:schemeClr val="bg2"/>
          </a:solidFill>
          <a:latin typeface="Roboto Light" pitchFamily="2" charset="0"/>
          <a:ea typeface="Roboto Light" pitchFamily="2" charset="0"/>
          <a:cs typeface="+mn-cs"/>
        </a:defRPr>
      </a:lvl1pPr>
      <a:lvl2pPr marL="322898" indent="-161450" algn="l" defTabSz="822960" rtl="0" eaLnBrk="1" latinLnBrk="0" hangingPunct="1">
        <a:spcBef>
          <a:spcPts val="270"/>
        </a:spcBef>
        <a:spcAft>
          <a:spcPts val="270"/>
        </a:spcAft>
        <a:buClr>
          <a:srgbClr val="EF4050"/>
        </a:buClr>
        <a:buFont typeface="Arial" pitchFamily="34" charset="0"/>
        <a:buChar char="•"/>
        <a:defRPr sz="1440" b="0" i="0" kern="1200">
          <a:solidFill>
            <a:srgbClr val="4C4C4C"/>
          </a:solidFill>
          <a:latin typeface="Roboto Light" pitchFamily="2" charset="0"/>
          <a:ea typeface="Roboto Light" pitchFamily="2" charset="0"/>
          <a:cs typeface="+mn-cs"/>
        </a:defRPr>
      </a:lvl2pPr>
      <a:lvl3pPr marL="484347" indent="-161450" algn="l" defTabSz="822960" rtl="0" eaLnBrk="1" latinLnBrk="0" hangingPunct="1">
        <a:spcBef>
          <a:spcPts val="270"/>
        </a:spcBef>
        <a:spcAft>
          <a:spcPts val="180"/>
        </a:spcAft>
        <a:buClr>
          <a:srgbClr val="EF4050"/>
        </a:buClr>
        <a:buFont typeface="Arial" pitchFamily="34" charset="0"/>
        <a:buChar char="•"/>
        <a:defRPr sz="1440" b="0" i="0" kern="1200">
          <a:solidFill>
            <a:srgbClr val="4C4C4C"/>
          </a:solidFill>
          <a:latin typeface="Roboto Light" pitchFamily="2" charset="0"/>
          <a:ea typeface="Roboto Light" pitchFamily="2" charset="0"/>
          <a:cs typeface="+mn-cs"/>
        </a:defRPr>
      </a:lvl3pPr>
      <a:lvl4pPr marL="645795" indent="-161450" algn="l" defTabSz="822960" rtl="0" eaLnBrk="1" latinLnBrk="0" hangingPunct="1">
        <a:spcBef>
          <a:spcPts val="180"/>
        </a:spcBef>
        <a:spcAft>
          <a:spcPts val="180"/>
        </a:spcAft>
        <a:buClr>
          <a:srgbClr val="EF4050"/>
        </a:buClr>
        <a:buFont typeface="Arial" pitchFamily="34" charset="0"/>
        <a:buChar char="•"/>
        <a:defRPr sz="1440" b="0" i="0" kern="1200">
          <a:solidFill>
            <a:srgbClr val="4C4C4C"/>
          </a:solidFill>
          <a:latin typeface="Roboto Light" pitchFamily="2" charset="0"/>
          <a:ea typeface="Roboto Light" pitchFamily="2" charset="0"/>
          <a:cs typeface="+mn-cs"/>
        </a:defRPr>
      </a:lvl4pPr>
      <a:lvl5pPr marL="807245" indent="-161450" algn="l" defTabSz="822960" rtl="0" eaLnBrk="1" latinLnBrk="0" hangingPunct="1">
        <a:spcBef>
          <a:spcPts val="180"/>
        </a:spcBef>
        <a:spcAft>
          <a:spcPts val="180"/>
        </a:spcAft>
        <a:buClr>
          <a:srgbClr val="EF4050"/>
        </a:buClr>
        <a:buFont typeface="Arial" pitchFamily="34" charset="0"/>
        <a:buChar char="•"/>
        <a:defRPr sz="1440" b="0" i="0" kern="1200">
          <a:solidFill>
            <a:srgbClr val="4C4C4C"/>
          </a:solidFill>
          <a:latin typeface="Roboto Light" pitchFamily="2" charset="0"/>
          <a:ea typeface="Roboto Light" pitchFamily="2" charset="0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95287" y="804863"/>
            <a:ext cx="8353425" cy="728970"/>
          </a:xfrm>
          <a:prstGeom prst="rect">
            <a:avLst/>
          </a:prstGeom>
        </p:spPr>
        <p:txBody>
          <a:bodyPr vert="horz" lIns="0" tIns="180000" rIns="0" bIns="108000" rtlCol="0" anchor="t" anchorCtr="0">
            <a:sp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7" y="1525588"/>
            <a:ext cx="8353425" cy="3708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287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82FCDA80-0923-4E57-ACE9-91D46BE3D95B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5112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1"/>
            <a:ext cx="9144000" cy="6254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0" y="5679000"/>
            <a:ext cx="9144000" cy="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9"/>
          <a:stretch/>
        </p:blipFill>
        <p:spPr>
          <a:xfrm>
            <a:off x="7747912" y="195657"/>
            <a:ext cx="1000800" cy="285356"/>
          </a:xfrm>
          <a:prstGeom prst="rect">
            <a:avLst/>
          </a:prstGeom>
        </p:spPr>
      </p:pic>
      <p:sp>
        <p:nvSpPr>
          <p:cNvPr id="21" name="textruta 20">
            <a:hlinkClick r:id="" action="ppaction://noaction"/>
          </p:cNvPr>
          <p:cNvSpPr txBox="1"/>
          <p:nvPr userDrawn="1"/>
        </p:nvSpPr>
        <p:spPr>
          <a:xfrm>
            <a:off x="323850" y="165481"/>
            <a:ext cx="1501355" cy="3155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64800" rIns="72000" bIns="64800" rtlCol="0">
            <a:spAutoFit/>
          </a:bodyPr>
          <a:lstStyle>
            <a:defPPr>
              <a:defRPr lang="sv-SE"/>
            </a:defPPr>
            <a:lvl1pPr>
              <a:defRPr sz="1200" b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sv-SE"/>
              <a:t>DEDICARE I KORTHET</a:t>
            </a:r>
          </a:p>
        </p:txBody>
      </p:sp>
      <p:sp>
        <p:nvSpPr>
          <p:cNvPr id="23" name="textruta 22">
            <a:hlinkClick r:id="" action="ppaction://noaction"/>
          </p:cNvPr>
          <p:cNvSpPr txBox="1"/>
          <p:nvPr userDrawn="1"/>
        </p:nvSpPr>
        <p:spPr>
          <a:xfrm>
            <a:off x="1974009" y="165480"/>
            <a:ext cx="1518154" cy="3155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64800" rIns="72000" bIns="64800" rtlCol="0">
            <a:spAutoFit/>
          </a:bodyPr>
          <a:lstStyle/>
          <a:p>
            <a:r>
              <a:rPr lang="sv-SE" sz="1200" b="1">
                <a:solidFill>
                  <a:schemeClr val="bg2">
                    <a:lumMod val="60000"/>
                    <a:lumOff val="40000"/>
                  </a:schemeClr>
                </a:solidFill>
              </a:rPr>
              <a:t>EKONOMISKT UTFALL</a:t>
            </a:r>
          </a:p>
        </p:txBody>
      </p:sp>
    </p:spTree>
    <p:extLst>
      <p:ext uri="{BB962C8B-B14F-4D97-AF65-F5344CB8AC3E}">
        <p14:creationId xmlns:p14="http://schemas.microsoft.com/office/powerpoint/2010/main" val="116409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500"/>
        </a:spcBef>
        <a:spcAft>
          <a:spcPts val="300"/>
        </a:spcAft>
        <a:buFont typeface="Arial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ts val="3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spcBef>
          <a:spcPts val="2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spcBef>
          <a:spcPts val="2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D5CE667-F991-44EB-9CC7-6637B637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B12CF2-F575-4B94-8EB0-5CBCEEBA8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9022BE-9CC0-4751-9FB3-343F7E0F7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79511-2E00-47CF-A75D-4BA831866887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0C89C2-C272-4484-83A1-6ED3B62B9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B2EB4A-95A3-4A35-8D61-04947699E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876D-53CC-4256-B936-6881B4FE2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88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95287" y="804863"/>
            <a:ext cx="8353425" cy="728970"/>
          </a:xfrm>
          <a:prstGeom prst="rect">
            <a:avLst/>
          </a:prstGeom>
        </p:spPr>
        <p:txBody>
          <a:bodyPr vert="horz" lIns="0" tIns="180000" rIns="0" bIns="108000" rtlCol="0" anchor="t" anchorCtr="0">
            <a:sp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7" y="1525588"/>
            <a:ext cx="8353425" cy="3708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287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2FCDA80-0923-4E57-ACE9-91D46BE3D95B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5112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r"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1"/>
            <a:ext cx="9144000" cy="8048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0" y="5679000"/>
            <a:ext cx="9144000" cy="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hlinkClick r:id="" action="ppaction://noaction"/>
          </p:cNvPr>
          <p:cNvSpPr txBox="1"/>
          <p:nvPr/>
        </p:nvSpPr>
        <p:spPr>
          <a:xfrm>
            <a:off x="323850" y="165481"/>
            <a:ext cx="1501355" cy="3155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64800" rIns="72000" bIns="64800" rtlCol="0">
            <a:spAutoFit/>
          </a:bodyPr>
          <a:lstStyle/>
          <a:p>
            <a:r>
              <a:rPr lang="sv-SE" sz="1200" b="1">
                <a:solidFill>
                  <a:schemeClr val="bg2"/>
                </a:solidFill>
              </a:rPr>
              <a:t>DEDICARE</a:t>
            </a:r>
            <a:r>
              <a:rPr lang="sv-SE" sz="1200" b="1" baseline="0">
                <a:solidFill>
                  <a:schemeClr val="bg2"/>
                </a:solidFill>
              </a:rPr>
              <a:t> I KORTHET</a:t>
            </a:r>
            <a:endParaRPr lang="sv-SE" sz="1200" b="1">
              <a:solidFill>
                <a:schemeClr val="bg2"/>
              </a:solidFill>
            </a:endParaRPr>
          </a:p>
        </p:txBody>
      </p:sp>
      <p:pic>
        <p:nvPicPr>
          <p:cNvPr id="15" name="Bildobjekt 1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9"/>
          <a:stretch/>
        </p:blipFill>
        <p:spPr>
          <a:xfrm>
            <a:off x="7747912" y="195657"/>
            <a:ext cx="1000800" cy="285356"/>
          </a:xfrm>
          <a:prstGeom prst="rect">
            <a:avLst/>
          </a:prstGeom>
        </p:spPr>
      </p:pic>
      <p:sp>
        <p:nvSpPr>
          <p:cNvPr id="16" name="textruta 15">
            <a:hlinkClick r:id="" action="ppaction://noaction"/>
          </p:cNvPr>
          <p:cNvSpPr txBox="1"/>
          <p:nvPr userDrawn="1"/>
        </p:nvSpPr>
        <p:spPr>
          <a:xfrm>
            <a:off x="1974009" y="165480"/>
            <a:ext cx="1518154" cy="3155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64800" rIns="72000" bIns="64800" rtlCol="0">
            <a:spAutoFit/>
          </a:bodyPr>
          <a:lstStyle/>
          <a:p>
            <a:r>
              <a:rPr lang="sv-SE" sz="1200" b="1">
                <a:solidFill>
                  <a:schemeClr val="bg2">
                    <a:lumMod val="60000"/>
                    <a:lumOff val="40000"/>
                  </a:schemeClr>
                </a:solidFill>
              </a:rPr>
              <a:t>EKONOMISKT</a:t>
            </a:r>
            <a:r>
              <a:rPr lang="sv-SE" sz="1200" b="1" baseline="0">
                <a:solidFill>
                  <a:schemeClr val="bg2">
                    <a:lumMod val="60000"/>
                    <a:lumOff val="40000"/>
                  </a:schemeClr>
                </a:solidFill>
              </a:rPr>
              <a:t> UTFALL</a:t>
            </a:r>
            <a:endParaRPr lang="sv-SE" sz="12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47" r:id="rId3"/>
    <p:sldLayoutId id="2147483716" r:id="rId4"/>
    <p:sldLayoutId id="2147483717" r:id="rId5"/>
    <p:sldLayoutId id="2147483718" r:id="rId6"/>
    <p:sldLayoutId id="2147483770" r:id="rId7"/>
    <p:sldLayoutId id="2147483719" r:id="rId8"/>
    <p:sldLayoutId id="2147483720" r:id="rId9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500"/>
        </a:spcBef>
        <a:spcAft>
          <a:spcPts val="300"/>
        </a:spcAft>
        <a:buFont typeface="Arial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ts val="3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spcBef>
          <a:spcPts val="2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spcBef>
          <a:spcPts val="2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B5A1C80-BA33-4E21-92C1-3B41DE99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F6200C-43E5-43A0-8EED-5586B957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E16C83-B055-45C1-9F45-AFFAAC77B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8AE16-8D26-4F80-97F9-32BC16E68124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0D11E6-2D5F-45BA-9C9E-7C80586A9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FB6A0-0612-4B99-B6C4-A629BFF7F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8F0FD-8A17-444B-9D5D-C5DEC633BB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055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95287" y="804863"/>
            <a:ext cx="8353425" cy="728970"/>
          </a:xfrm>
          <a:prstGeom prst="rect">
            <a:avLst/>
          </a:prstGeom>
        </p:spPr>
        <p:txBody>
          <a:bodyPr vert="horz" lIns="0" tIns="180000" rIns="0" bIns="108000" rtlCol="0" anchor="t" anchorCtr="0">
            <a:sp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7" y="1525588"/>
            <a:ext cx="8353425" cy="3708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287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2FCDA80-0923-4E57-ACE9-91D46BE3D95B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5112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r"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36414"/>
            <a:ext cx="9144000" cy="8048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0" y="5679000"/>
            <a:ext cx="9144000" cy="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9"/>
          <a:stretch/>
        </p:blipFill>
        <p:spPr>
          <a:xfrm>
            <a:off x="7747912" y="195657"/>
            <a:ext cx="1000800" cy="285356"/>
          </a:xfrm>
          <a:prstGeom prst="rect">
            <a:avLst/>
          </a:prstGeom>
        </p:spPr>
      </p:pic>
      <p:sp>
        <p:nvSpPr>
          <p:cNvPr id="16" name="textruta 15">
            <a:hlinkClick r:id="" action="ppaction://noaction"/>
          </p:cNvPr>
          <p:cNvSpPr txBox="1"/>
          <p:nvPr userDrawn="1"/>
        </p:nvSpPr>
        <p:spPr>
          <a:xfrm>
            <a:off x="323850" y="165481"/>
            <a:ext cx="1501355" cy="3155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64800" rIns="72000" bIns="64800" rtlCol="0">
            <a:spAutoFit/>
          </a:bodyPr>
          <a:lstStyle>
            <a:defPPr>
              <a:defRPr lang="sv-SE"/>
            </a:defPPr>
            <a:lvl1pPr>
              <a:defRPr sz="1200" b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sv-SE"/>
              <a:t>DEDICARE</a:t>
            </a:r>
            <a:r>
              <a:rPr lang="sv-SE" baseline="0"/>
              <a:t> I KORTHET</a:t>
            </a:r>
            <a:endParaRPr lang="sv-SE"/>
          </a:p>
        </p:txBody>
      </p:sp>
      <p:sp>
        <p:nvSpPr>
          <p:cNvPr id="18" name="textruta 17">
            <a:hlinkClick r:id="" action="ppaction://noaction"/>
          </p:cNvPr>
          <p:cNvSpPr txBox="1"/>
          <p:nvPr userDrawn="1"/>
        </p:nvSpPr>
        <p:spPr>
          <a:xfrm>
            <a:off x="1974009" y="165480"/>
            <a:ext cx="1518154" cy="3155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64800" rIns="72000" bIns="64800" rtlCol="0">
            <a:spAutoFit/>
          </a:bodyPr>
          <a:lstStyle/>
          <a:p>
            <a:r>
              <a:rPr lang="sv-SE" sz="1200" b="1">
                <a:solidFill>
                  <a:schemeClr val="bg2">
                    <a:lumMod val="60000"/>
                    <a:lumOff val="40000"/>
                  </a:schemeClr>
                </a:solidFill>
              </a:rPr>
              <a:t>EKONOMISKT</a:t>
            </a:r>
            <a:r>
              <a:rPr lang="sv-SE" sz="1200" b="1" baseline="0">
                <a:solidFill>
                  <a:schemeClr val="bg2">
                    <a:lumMod val="60000"/>
                    <a:lumOff val="40000"/>
                  </a:schemeClr>
                </a:solidFill>
              </a:rPr>
              <a:t> UTFALL</a:t>
            </a:r>
            <a:endParaRPr lang="sv-SE" sz="12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5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46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500"/>
        </a:spcBef>
        <a:spcAft>
          <a:spcPts val="300"/>
        </a:spcAft>
        <a:buFont typeface="Arial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ts val="3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spcBef>
          <a:spcPts val="2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spcBef>
          <a:spcPts val="2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95287" y="804863"/>
            <a:ext cx="8353425" cy="728970"/>
          </a:xfrm>
          <a:prstGeom prst="rect">
            <a:avLst/>
          </a:prstGeom>
        </p:spPr>
        <p:txBody>
          <a:bodyPr vert="horz" lIns="0" tIns="180000" rIns="0" bIns="108000" rtlCol="0" anchor="t" anchorCtr="0">
            <a:sp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7" y="1525588"/>
            <a:ext cx="8353425" cy="3708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287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2FCDA80-0923-4E57-ACE9-91D46BE3D95B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5112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r"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1"/>
            <a:ext cx="9144000" cy="8048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0" y="5679000"/>
            <a:ext cx="9144000" cy="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9"/>
          <a:stretch/>
        </p:blipFill>
        <p:spPr>
          <a:xfrm>
            <a:off x="7747912" y="195657"/>
            <a:ext cx="1000800" cy="285356"/>
          </a:xfrm>
          <a:prstGeom prst="rect">
            <a:avLst/>
          </a:prstGeom>
        </p:spPr>
      </p:pic>
      <p:sp>
        <p:nvSpPr>
          <p:cNvPr id="16" name="textruta 15">
            <a:hlinkClick r:id="" action="ppaction://noaction"/>
          </p:cNvPr>
          <p:cNvSpPr txBox="1"/>
          <p:nvPr userDrawn="1"/>
        </p:nvSpPr>
        <p:spPr>
          <a:xfrm>
            <a:off x="323850" y="165481"/>
            <a:ext cx="1501355" cy="3155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64800" rIns="72000" bIns="64800" rtlCol="0">
            <a:spAutoFit/>
          </a:bodyPr>
          <a:lstStyle>
            <a:defPPr>
              <a:defRPr lang="sv-SE"/>
            </a:defPPr>
            <a:lvl1pPr>
              <a:defRPr sz="1200" b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sv-SE"/>
              <a:t>DEDICARE</a:t>
            </a:r>
            <a:r>
              <a:rPr lang="sv-SE" baseline="0"/>
              <a:t> I KORTHET</a:t>
            </a:r>
            <a:endParaRPr lang="sv-SE"/>
          </a:p>
        </p:txBody>
      </p:sp>
      <p:sp>
        <p:nvSpPr>
          <p:cNvPr id="18" name="textruta 17">
            <a:hlinkClick r:id="" action="ppaction://noaction"/>
          </p:cNvPr>
          <p:cNvSpPr txBox="1"/>
          <p:nvPr userDrawn="1"/>
        </p:nvSpPr>
        <p:spPr>
          <a:xfrm>
            <a:off x="1974009" y="165480"/>
            <a:ext cx="1518154" cy="3155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64800" rIns="72000" bIns="64800" rtlCol="0">
            <a:spAutoFit/>
          </a:bodyPr>
          <a:lstStyle>
            <a:defPPr>
              <a:defRPr lang="sv-SE"/>
            </a:defPPr>
            <a:lvl1pPr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EKONOMISKT UTFALL</a:t>
            </a:r>
          </a:p>
        </p:txBody>
      </p:sp>
    </p:spTree>
    <p:extLst>
      <p:ext uri="{BB962C8B-B14F-4D97-AF65-F5344CB8AC3E}">
        <p14:creationId xmlns:p14="http://schemas.microsoft.com/office/powerpoint/2010/main" val="278061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500"/>
        </a:spcBef>
        <a:spcAft>
          <a:spcPts val="300"/>
        </a:spcAft>
        <a:buFont typeface="Arial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ts val="3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spcBef>
          <a:spcPts val="2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spcBef>
          <a:spcPts val="2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95287" y="804863"/>
            <a:ext cx="8353425" cy="728970"/>
          </a:xfrm>
          <a:prstGeom prst="rect">
            <a:avLst/>
          </a:prstGeom>
        </p:spPr>
        <p:txBody>
          <a:bodyPr vert="horz" lIns="0" tIns="180000" rIns="0" bIns="108000" rtlCol="0" anchor="t" anchorCtr="0">
            <a:sp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7" y="1525588"/>
            <a:ext cx="8353425" cy="3708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287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82FCDA80-0923-4E57-ACE9-91D46BE3D95B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5112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1"/>
            <a:ext cx="9144000" cy="6254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0" y="5679000"/>
            <a:ext cx="9144000" cy="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9"/>
          <a:stretch/>
        </p:blipFill>
        <p:spPr>
          <a:xfrm>
            <a:off x="7747912" y="195657"/>
            <a:ext cx="1000800" cy="285356"/>
          </a:xfrm>
          <a:prstGeom prst="rect">
            <a:avLst/>
          </a:prstGeom>
        </p:spPr>
      </p:pic>
      <p:sp>
        <p:nvSpPr>
          <p:cNvPr id="21" name="textruta 20">
            <a:hlinkClick r:id="" action="ppaction://noaction"/>
          </p:cNvPr>
          <p:cNvSpPr txBox="1"/>
          <p:nvPr userDrawn="1"/>
        </p:nvSpPr>
        <p:spPr>
          <a:xfrm>
            <a:off x="323850" y="165481"/>
            <a:ext cx="1501355" cy="3155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64800" rIns="72000" bIns="64800" rtlCol="0">
            <a:spAutoFit/>
          </a:bodyPr>
          <a:lstStyle>
            <a:defPPr>
              <a:defRPr lang="sv-SE"/>
            </a:defPPr>
            <a:lvl1pPr>
              <a:defRPr sz="1200" b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sv-SE"/>
              <a:t>DEDICARE I KORTHET</a:t>
            </a:r>
          </a:p>
        </p:txBody>
      </p:sp>
      <p:sp>
        <p:nvSpPr>
          <p:cNvPr id="23" name="textruta 22">
            <a:hlinkClick r:id="" action="ppaction://noaction"/>
          </p:cNvPr>
          <p:cNvSpPr txBox="1"/>
          <p:nvPr userDrawn="1"/>
        </p:nvSpPr>
        <p:spPr>
          <a:xfrm>
            <a:off x="1974009" y="165480"/>
            <a:ext cx="1518154" cy="3155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64800" rIns="72000" bIns="64800" rtlCol="0">
            <a:spAutoFit/>
          </a:bodyPr>
          <a:lstStyle/>
          <a:p>
            <a:r>
              <a:rPr lang="sv-SE" sz="1200" b="1">
                <a:solidFill>
                  <a:schemeClr val="bg2">
                    <a:lumMod val="60000"/>
                    <a:lumOff val="40000"/>
                  </a:schemeClr>
                </a:solidFill>
              </a:rPr>
              <a:t>EKONOMISKT UTFALL</a:t>
            </a:r>
          </a:p>
        </p:txBody>
      </p:sp>
    </p:spTree>
    <p:extLst>
      <p:ext uri="{BB962C8B-B14F-4D97-AF65-F5344CB8AC3E}">
        <p14:creationId xmlns:p14="http://schemas.microsoft.com/office/powerpoint/2010/main" val="255178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500"/>
        </a:spcBef>
        <a:spcAft>
          <a:spcPts val="300"/>
        </a:spcAft>
        <a:buFont typeface="Arial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ts val="3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spcBef>
          <a:spcPts val="2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spcBef>
          <a:spcPts val="2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95287" y="625252"/>
            <a:ext cx="8353425" cy="728970"/>
          </a:xfrm>
          <a:prstGeom prst="rect">
            <a:avLst/>
          </a:prstGeom>
        </p:spPr>
        <p:txBody>
          <a:bodyPr vert="horz" lIns="0" tIns="180000" rIns="0" bIns="108000" rtlCol="0" anchor="t" anchorCtr="0">
            <a:sp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7" y="1345976"/>
            <a:ext cx="8353425" cy="38880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287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2FCDA80-0923-4E57-ACE9-91D46BE3D95B}" type="datetime1">
              <a:rPr lang="sv-SE" smtClean="0"/>
              <a:pPr/>
              <a:t>2023-04-20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5112" y="5387066"/>
            <a:ext cx="2133600" cy="283906"/>
          </a:xfrm>
          <a:prstGeom prst="rect">
            <a:avLst/>
          </a:prstGeom>
        </p:spPr>
        <p:txBody>
          <a:bodyPr vert="horz" lIns="0" tIns="72000" rIns="0" bIns="72000" rtlCol="0" anchor="b" anchorCtr="0">
            <a:spAutoFit/>
          </a:bodyPr>
          <a:lstStyle>
            <a:lvl1pPr algn="r"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9B91339-51B8-4691-AC3E-0AFE781C7D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1"/>
            <a:ext cx="9144000" cy="804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0" y="5679000"/>
            <a:ext cx="9144000" cy="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692" y="193515"/>
            <a:ext cx="1000800" cy="2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6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500"/>
        </a:spcBef>
        <a:spcAft>
          <a:spcPts val="300"/>
        </a:spcAft>
        <a:buFont typeface="Arial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ts val="3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spcBef>
          <a:spcPts val="2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spcBef>
          <a:spcPts val="2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83569" y="428034"/>
            <a:ext cx="7776864" cy="728970"/>
          </a:xfrm>
          <a:prstGeom prst="rect">
            <a:avLst/>
          </a:prstGeom>
        </p:spPr>
        <p:txBody>
          <a:bodyPr vert="horz" wrap="square" lIns="0" tIns="180000" rIns="0" bIns="108000" rtlCol="0" anchor="t" anchorCtr="0">
            <a:spAutoFit/>
          </a:bodyPr>
          <a:lstStyle/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3568" y="1525588"/>
            <a:ext cx="7776864" cy="3708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sv-SE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4E1574-0CF8-BE41-90AC-CF2F79C3CC6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353758"/>
            <a:ext cx="1008360" cy="254503"/>
          </a:xfrm>
          <a:prstGeom prst="rect">
            <a:avLst/>
          </a:prstGeom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A1C48BB-31FD-B147-A472-9992CE50C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24" y="513536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fld id="{443A3A6D-AF4A-3F4E-910B-17550D2541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533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rgbClr val="4C4C4C"/>
          </a:solidFill>
          <a:latin typeface="Roboto Black" pitchFamily="2" charset="0"/>
          <a:ea typeface="Roboto Black" pitchFamily="2" charset="0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500"/>
        </a:spcBef>
        <a:spcAft>
          <a:spcPts val="300"/>
        </a:spcAft>
        <a:buClr>
          <a:srgbClr val="EF4050"/>
        </a:buClr>
        <a:buFont typeface="Arial" pitchFamily="34" charset="0"/>
        <a:buChar char="•"/>
        <a:defRPr sz="1600" b="0" i="0" kern="1200">
          <a:solidFill>
            <a:schemeClr val="bg2"/>
          </a:solidFill>
          <a:latin typeface="Roboto Light" pitchFamily="2" charset="0"/>
          <a:ea typeface="Roboto Light" pitchFamily="2" charset="0"/>
          <a:cs typeface="+mn-cs"/>
        </a:defRPr>
      </a:lvl1pPr>
      <a:lvl2pPr marL="358775" indent="-179388" algn="l" defTabSz="914400" rtl="0" eaLnBrk="1" latinLnBrk="0" hangingPunct="1">
        <a:spcBef>
          <a:spcPts val="300"/>
        </a:spcBef>
        <a:spcAft>
          <a:spcPts val="300"/>
        </a:spcAft>
        <a:buClr>
          <a:srgbClr val="EF4050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Roboto Light" pitchFamily="2" charset="0"/>
          <a:ea typeface="Roboto Light" pitchFamily="2" charset="0"/>
          <a:cs typeface="+mn-cs"/>
        </a:defRPr>
      </a:lvl2pPr>
      <a:lvl3pPr marL="538163" indent="-179388" algn="l" defTabSz="914400" rtl="0" eaLnBrk="1" latinLnBrk="0" hangingPunct="1">
        <a:spcBef>
          <a:spcPts val="300"/>
        </a:spcBef>
        <a:spcAft>
          <a:spcPts val="200"/>
        </a:spcAft>
        <a:buClr>
          <a:srgbClr val="EF4050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Roboto Light" pitchFamily="2" charset="0"/>
          <a:ea typeface="Roboto Light" pitchFamily="2" charset="0"/>
          <a:cs typeface="+mn-cs"/>
        </a:defRPr>
      </a:lvl3pPr>
      <a:lvl4pPr marL="717550" indent="-179388" algn="l" defTabSz="914400" rtl="0" eaLnBrk="1" latinLnBrk="0" hangingPunct="1">
        <a:spcBef>
          <a:spcPts val="200"/>
        </a:spcBef>
        <a:spcAft>
          <a:spcPts val="200"/>
        </a:spcAft>
        <a:buClr>
          <a:srgbClr val="EF4050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Roboto Light" pitchFamily="2" charset="0"/>
          <a:ea typeface="Roboto Light" pitchFamily="2" charset="0"/>
          <a:cs typeface="+mn-cs"/>
        </a:defRPr>
      </a:lvl4pPr>
      <a:lvl5pPr marL="896938" indent="-179388" algn="l" defTabSz="914400" rtl="0" eaLnBrk="1" latinLnBrk="0" hangingPunct="1">
        <a:spcBef>
          <a:spcPts val="200"/>
        </a:spcBef>
        <a:spcAft>
          <a:spcPts val="200"/>
        </a:spcAft>
        <a:buClr>
          <a:srgbClr val="EF4050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Roboto Light" pitchFamily="2" charset="0"/>
          <a:ea typeface="Roboto Light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6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ubrik 47"/>
          <p:cNvSpPr>
            <a:spLocks noGrp="1"/>
          </p:cNvSpPr>
          <p:nvPr>
            <p:ph type="title"/>
          </p:nvPr>
        </p:nvSpPr>
        <p:spPr>
          <a:xfrm>
            <a:off x="628650" y="1211512"/>
            <a:ext cx="7886700" cy="100917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7" name="Rektangel med rundade hörn 15">
            <a:extLst>
              <a:ext uri="{FF2B5EF4-FFF2-40B4-BE49-F238E27FC236}">
                <a16:creationId xmlns:a16="http://schemas.microsoft.com/office/drawing/2014/main" id="{186CB04B-AA25-42DE-8F25-2EAF28BF8FFA}"/>
              </a:ext>
            </a:extLst>
          </p:cNvPr>
          <p:cNvSpPr/>
          <p:nvPr/>
        </p:nvSpPr>
        <p:spPr>
          <a:xfrm>
            <a:off x="0" y="49188"/>
            <a:ext cx="9144000" cy="612068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81000" tIns="81000" rIns="81000" bIns="81000" rtlCol="0" anchor="t" anchorCtr="0">
            <a:noAutofit/>
          </a:bodyPr>
          <a:lstStyle/>
          <a:p>
            <a:pPr marL="0" marR="0" lvl="0" indent="0" algn="just" defTabSz="82296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270"/>
              </a:spcAft>
              <a:buClrTx/>
              <a:buSzTx/>
              <a:buFontTx/>
              <a:buNone/>
              <a:tabLst/>
              <a:defRPr/>
            </a:pPr>
            <a:endParaRPr kumimoji="0" lang="sv-SE" sz="162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D3F33BB-E71C-4113-A741-1EF8481892F2}"/>
              </a:ext>
            </a:extLst>
          </p:cNvPr>
          <p:cNvSpPr/>
          <p:nvPr/>
        </p:nvSpPr>
        <p:spPr>
          <a:xfrm>
            <a:off x="1616137" y="627281"/>
            <a:ext cx="64008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sv-SE" sz="14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in" panose="02000000000000000000" pitchFamily="2" charset="0"/>
              <a:ea typeface="Roboto Thin" panose="02000000000000000000" pitchFamily="2" charset="0"/>
              <a:cs typeface="Calibri Light" panose="020F0302020204030204" pitchFamily="34" charset="0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sv-SE" sz="14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in" panose="02000000000000000000" pitchFamily="2" charset="0"/>
              <a:ea typeface="Roboto Thin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BC533A2-A9C3-499C-80BB-90DCAE6932CD}"/>
              </a:ext>
            </a:extLst>
          </p:cNvPr>
          <p:cNvSpPr txBox="1"/>
          <p:nvPr/>
        </p:nvSpPr>
        <p:spPr>
          <a:xfrm>
            <a:off x="1152605" y="4102643"/>
            <a:ext cx="71538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Årsstämma 2023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75D9B016-64A0-48CE-8EBC-75D92DEC176D}"/>
              </a:ext>
            </a:extLst>
          </p:cNvPr>
          <p:cNvGrpSpPr/>
          <p:nvPr/>
        </p:nvGrpSpPr>
        <p:grpSpPr>
          <a:xfrm>
            <a:off x="1278341" y="1710805"/>
            <a:ext cx="6587318" cy="1909189"/>
            <a:chOff x="1278341" y="2652824"/>
            <a:chExt cx="6587318" cy="1909189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4F72B0F3-AEC7-4357-B7E2-AFA4B1C57B8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290" y="2655108"/>
              <a:ext cx="6281420" cy="1906905"/>
            </a:xfrm>
            <a:prstGeom prst="rect">
              <a:avLst/>
            </a:prstGeom>
          </p:spPr>
        </p:pic>
        <p:pic>
          <p:nvPicPr>
            <p:cNvPr id="13" name="Bildobjekt 12" descr="En bild som visar person, person, inomhus, tittar&#10;&#10;Automatiskt genererad beskrivning">
              <a:extLst>
                <a:ext uri="{FF2B5EF4-FFF2-40B4-BE49-F238E27FC236}">
                  <a16:creationId xmlns:a16="http://schemas.microsoft.com/office/drawing/2014/main" id="{69445489-6B52-4AAD-A59C-99E9141DA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7074" r="-16" b="26554"/>
            <a:stretch/>
          </p:blipFill>
          <p:spPr>
            <a:xfrm>
              <a:off x="1278341" y="2655108"/>
              <a:ext cx="2256430" cy="1906905"/>
            </a:xfrm>
            <a:prstGeom prst="rect">
              <a:avLst/>
            </a:prstGeom>
          </p:spPr>
        </p:pic>
        <p:pic>
          <p:nvPicPr>
            <p:cNvPr id="14" name="Bildobjekt 13" descr="En bild som visar person, vägg, kläder, inomhus&#10;&#10;Automatiskt genererad beskrivning">
              <a:extLst>
                <a:ext uri="{FF2B5EF4-FFF2-40B4-BE49-F238E27FC236}">
                  <a16:creationId xmlns:a16="http://schemas.microsoft.com/office/drawing/2014/main" id="{72CC3939-FBF3-49BC-BAC1-27FC9FE45A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15" t="5167" b="24148"/>
            <a:stretch/>
          </p:blipFill>
          <p:spPr>
            <a:xfrm>
              <a:off x="5609228" y="2655108"/>
              <a:ext cx="2256431" cy="1906905"/>
            </a:xfrm>
            <a:prstGeom prst="rect">
              <a:avLst/>
            </a:prstGeom>
          </p:spPr>
        </p:pic>
        <p:pic>
          <p:nvPicPr>
            <p:cNvPr id="15" name="Bildobjekt 14" descr="En bild som visar person, inomhus, vägg&#10;&#10;Automatiskt genererad beskrivning">
              <a:extLst>
                <a:ext uri="{FF2B5EF4-FFF2-40B4-BE49-F238E27FC236}">
                  <a16:creationId xmlns:a16="http://schemas.microsoft.com/office/drawing/2014/main" id="{CA9D5350-416C-4989-A5F2-3B50E4DA6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19" t="4747" r="8618" b="32957"/>
            <a:stretch/>
          </p:blipFill>
          <p:spPr>
            <a:xfrm>
              <a:off x="5609228" y="2653966"/>
              <a:ext cx="2256430" cy="1906905"/>
            </a:xfrm>
            <a:prstGeom prst="rect">
              <a:avLst/>
            </a:prstGeom>
          </p:spPr>
        </p:pic>
        <p:pic>
          <p:nvPicPr>
            <p:cNvPr id="16" name="Bildobjekt 15" descr="En bild som visar person, kostym, står, klädd&#10;&#10;Automatiskt genererad beskrivning">
              <a:extLst>
                <a:ext uri="{FF2B5EF4-FFF2-40B4-BE49-F238E27FC236}">
                  <a16:creationId xmlns:a16="http://schemas.microsoft.com/office/drawing/2014/main" id="{A56B9FEB-08E8-4D4B-A713-00B293BB8E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30" t="4446" b="17723"/>
            <a:stretch/>
          </p:blipFill>
          <p:spPr>
            <a:xfrm>
              <a:off x="3534772" y="2652824"/>
              <a:ext cx="2074456" cy="1906905"/>
            </a:xfrm>
            <a:prstGeom prst="rect">
              <a:avLst/>
            </a:prstGeom>
          </p:spPr>
        </p:pic>
      </p:grpSp>
      <p:pic>
        <p:nvPicPr>
          <p:cNvPr id="3" name="Bildobjekt 2">
            <a:extLst>
              <a:ext uri="{FF2B5EF4-FFF2-40B4-BE49-F238E27FC236}">
                <a16:creationId xmlns:a16="http://schemas.microsoft.com/office/drawing/2014/main" id="{358AEEE7-0B61-4ECC-83FC-7B7FDD0188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03" y="762874"/>
            <a:ext cx="1560393" cy="3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98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BFE5C9-A18E-4E8A-B2E3-D8CD35A6D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62" y="177944"/>
            <a:ext cx="7812868" cy="675533"/>
          </a:xfrm>
        </p:spPr>
        <p:txBody>
          <a:bodyPr/>
          <a:lstStyle/>
          <a:p>
            <a:r>
              <a:rPr lang="sv-SE" sz="2500" dirty="0"/>
              <a:t>Danmark 2022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B810FDB9-E507-493D-987E-C2BED72A1A93}"/>
              </a:ext>
            </a:extLst>
          </p:cNvPr>
          <p:cNvSpPr txBox="1">
            <a:spLocks/>
          </p:cNvSpPr>
          <p:nvPr/>
        </p:nvSpPr>
        <p:spPr>
          <a:xfrm>
            <a:off x="6480210" y="1157288"/>
            <a:ext cx="2401003" cy="2564308"/>
          </a:xfrm>
          <a:prstGeom prst="rect">
            <a:avLst/>
          </a:prstGeo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spcBef>
                <a:spcPts val="500"/>
              </a:spcBef>
              <a:spcAft>
                <a:spcPts val="3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chemeClr val="bg2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358775" indent="-179388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rgbClr val="4C4C4C"/>
                </a:solidFill>
                <a:latin typeface="Roboto Light" pitchFamily="2" charset="0"/>
                <a:ea typeface="Roboto Light" pitchFamily="2" charset="0"/>
                <a:cs typeface="+mn-cs"/>
              </a:defRPr>
            </a:lvl2pPr>
            <a:lvl3pPr marL="538163" indent="-179388" algn="l" defTabSz="914400" rtl="0" eaLnBrk="1" latinLnBrk="0" hangingPunct="1">
              <a:spcBef>
                <a:spcPts val="300"/>
              </a:spcBef>
              <a:spcAft>
                <a:spcPts val="2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rgbClr val="4C4C4C"/>
                </a:solidFill>
                <a:latin typeface="Roboto Light" pitchFamily="2" charset="0"/>
                <a:ea typeface="Roboto Light" pitchFamily="2" charset="0"/>
                <a:cs typeface="+mn-cs"/>
              </a:defRPr>
            </a:lvl3pPr>
            <a:lvl4pPr marL="717550" indent="-179388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rgbClr val="4C4C4C"/>
                </a:solidFill>
                <a:latin typeface="Roboto Light" pitchFamily="2" charset="0"/>
                <a:ea typeface="Roboto Light" pitchFamily="2" charset="0"/>
                <a:cs typeface="+mn-cs"/>
              </a:defRPr>
            </a:lvl4pPr>
            <a:lvl5pPr marL="896938" indent="-179388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rgbClr val="4C4C4C"/>
                </a:solidFill>
                <a:latin typeface="Roboto Light" pitchFamily="2" charset="0"/>
                <a:ea typeface="Roboto Light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Intäkter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Intäkter 179 MSEK (149)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Tillväxt 20% jmf med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Lönsamhet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Rörelseresultat 8,8 MSEK (6,6)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Rörelsemarginal 4,9% (4,5%)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F405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 Light" pitchFamily="2" charset="0"/>
              <a:ea typeface="Roboto Light" pitchFamily="2" charset="0"/>
              <a:cs typeface="+mn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71E536A-9A7B-49BF-80A0-EF964F2A444F}"/>
              </a:ext>
            </a:extLst>
          </p:cNvPr>
          <p:cNvSpPr txBox="1"/>
          <p:nvPr/>
        </p:nvSpPr>
        <p:spPr>
          <a:xfrm>
            <a:off x="827584" y="5017740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Danmark ingår i Dedicare-koncernen från 2020-Q2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227E27A-C670-7CA1-A9C1-3E917F2EF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61" y="1157288"/>
            <a:ext cx="5889170" cy="318806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C13D20D-8EFD-9BBA-6F89-2CB52A597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127" y="333815"/>
            <a:ext cx="652329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3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C57EFE0-2853-4BCD-B848-C14FC2601807}"/>
              </a:ext>
            </a:extLst>
          </p:cNvPr>
          <p:cNvSpPr/>
          <p:nvPr/>
        </p:nvSpPr>
        <p:spPr>
          <a:xfrm>
            <a:off x="457200" y="285751"/>
            <a:ext cx="6977921" cy="6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1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Platshållare för bildnummer 7">
            <a:extLst>
              <a:ext uri="{FF2B5EF4-FFF2-40B4-BE49-F238E27FC236}">
                <a16:creationId xmlns:a16="http://schemas.microsoft.com/office/drawing/2014/main" id="{1F1E7D8E-5B0A-4588-9672-21501B7C3944}"/>
              </a:ext>
            </a:extLst>
          </p:cNvPr>
          <p:cNvSpPr txBox="1">
            <a:spLocks/>
          </p:cNvSpPr>
          <p:nvPr/>
        </p:nvSpPr>
        <p:spPr>
          <a:xfrm>
            <a:off x="6410801" y="5134110"/>
            <a:ext cx="1920240" cy="255515"/>
          </a:xfrm>
          <a:prstGeom prst="rect">
            <a:avLst/>
          </a:prstGeom>
        </p:spPr>
        <p:txBody>
          <a:bodyPr vert="horz" lIns="0" tIns="64800" rIns="0" bIns="64800" rtlCol="0" anchor="b" anchorCtr="0">
            <a:spAutoFit/>
          </a:bodyPr>
          <a:lstStyle>
            <a:defPPr>
              <a:defRPr lang="sv-SE"/>
            </a:defPPr>
            <a:lvl1pPr marL="0" algn="r" defTabSz="822960" rtl="0" eaLnBrk="1" latinLnBrk="0" hangingPunct="1">
              <a:defRPr sz="81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91339-51B8-4691-AC3E-0AFE781C7DDB}" type="slidenum">
              <a:rPr kumimoji="0" lang="sv-SE" sz="810" b="0" i="0" u="none" strike="noStrike" kern="1200" cap="none" spc="0" normalizeH="0" baseline="0" noProof="0" smtClean="0">
                <a:ln>
                  <a:noFill/>
                </a:ln>
                <a:solidFill>
                  <a:srgbClr val="4C4C4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810" b="0" i="0" u="none" strike="noStrike" kern="1200" cap="none" spc="0" normalizeH="0" baseline="0" noProof="0" dirty="0">
              <a:ln>
                <a:noFill/>
              </a:ln>
              <a:solidFill>
                <a:srgbClr val="4C4C4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7EE020E-478A-4F20-8388-8C24CD480487}"/>
              </a:ext>
            </a:extLst>
          </p:cNvPr>
          <p:cNvSpPr/>
          <p:nvPr/>
        </p:nvSpPr>
        <p:spPr>
          <a:xfrm>
            <a:off x="480566" y="1084238"/>
            <a:ext cx="461741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440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Intäkter 10,7 miljoner</a:t>
            </a: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44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 Light" panose="020F0302020204030204" pitchFamily="34" charset="0"/>
            </a:endParaRP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440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Rörelseresultat (EBIT) 1,1 miljoner</a:t>
            </a:r>
            <a:endParaRPr kumimoji="0" lang="sv-SE" sz="144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 Light" panose="020F0302020204030204" pitchFamily="34" charset="0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sv-SE" sz="144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 Light" panose="020F0302020204030204" pitchFamily="34" charset="0"/>
            </a:endParaRP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4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Förvärvades 1 oktober 2022</a:t>
            </a: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44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22EBDE3F-7CC4-4F3A-9659-343949AE8360}"/>
              </a:ext>
            </a:extLst>
          </p:cNvPr>
          <p:cNvSpPr txBox="1">
            <a:spLocks/>
          </p:cNvSpPr>
          <p:nvPr/>
        </p:nvSpPr>
        <p:spPr>
          <a:xfrm>
            <a:off x="492374" y="288347"/>
            <a:ext cx="6265888" cy="656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4C4C4C"/>
                </a:solidFill>
                <a:latin typeface="Roboto Black" pitchFamily="2" charset="0"/>
                <a:ea typeface="Roboto Black" pitchFamily="2" charset="0"/>
                <a:cs typeface="+mj-cs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520" dirty="0"/>
              <a:t>Storbritannien 2022 – Nya marknader</a:t>
            </a:r>
            <a:endParaRPr kumimoji="0" lang="sv-SE" sz="2520" b="1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 Black" pitchFamily="2" charset="0"/>
              <a:ea typeface="Roboto Black" pitchFamily="2" charset="0"/>
              <a:cs typeface="+mj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6667F4E-AA04-5971-E4A8-46704AC2B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294" y="898777"/>
            <a:ext cx="2430585" cy="2567695"/>
          </a:xfrm>
          <a:prstGeom prst="rect">
            <a:avLst/>
          </a:prstGeom>
        </p:spPr>
      </p:pic>
      <p:pic>
        <p:nvPicPr>
          <p:cNvPr id="1026" name="Picture 2" descr="Templars Medical">
            <a:extLst>
              <a:ext uri="{FF2B5EF4-FFF2-40B4-BE49-F238E27FC236}">
                <a16:creationId xmlns:a16="http://schemas.microsoft.com/office/drawing/2014/main" id="{72908839-0F8B-36FB-076E-FF5EBD55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6" y="3766388"/>
            <a:ext cx="2676849" cy="42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99A8EEF-C98D-3D0D-FC18-E68F7F278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756" y="3785510"/>
            <a:ext cx="4039944" cy="178050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B59A31B4-9C41-622A-977C-DFA50E356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212" y="4609123"/>
            <a:ext cx="1906711" cy="7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9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37ED8CB-33D0-8F2B-EBEF-72E99F133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169"/>
            <a:ext cx="9144000" cy="416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8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ubrik 47"/>
          <p:cNvSpPr>
            <a:spLocks noGrp="1"/>
          </p:cNvSpPr>
          <p:nvPr>
            <p:ph type="title"/>
          </p:nvPr>
        </p:nvSpPr>
        <p:spPr>
          <a:xfrm>
            <a:off x="628650" y="1211512"/>
            <a:ext cx="7886700" cy="100917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7" name="Rektangel med rundade hörn 15">
            <a:extLst>
              <a:ext uri="{FF2B5EF4-FFF2-40B4-BE49-F238E27FC236}">
                <a16:creationId xmlns:a16="http://schemas.microsoft.com/office/drawing/2014/main" id="{186CB04B-AA25-42DE-8F25-2EAF28BF8FFA}"/>
              </a:ext>
            </a:extLst>
          </p:cNvPr>
          <p:cNvSpPr/>
          <p:nvPr/>
        </p:nvSpPr>
        <p:spPr>
          <a:xfrm>
            <a:off x="0" y="49188"/>
            <a:ext cx="9144000" cy="612068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81000" tIns="81000" rIns="81000" bIns="81000" rtlCol="0" anchor="t" anchorCtr="0">
            <a:noAutofit/>
          </a:bodyPr>
          <a:lstStyle/>
          <a:p>
            <a:pPr marL="0" marR="0" lvl="0" indent="0" algn="just" defTabSz="82296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270"/>
              </a:spcAft>
              <a:buClrTx/>
              <a:buSzTx/>
              <a:buFontTx/>
              <a:buNone/>
              <a:tabLst/>
              <a:defRPr/>
            </a:pPr>
            <a:endParaRPr kumimoji="0" lang="sv-SE" sz="162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D3F33BB-E71C-4113-A741-1EF8481892F2}"/>
              </a:ext>
            </a:extLst>
          </p:cNvPr>
          <p:cNvSpPr/>
          <p:nvPr/>
        </p:nvSpPr>
        <p:spPr>
          <a:xfrm>
            <a:off x="1616137" y="627281"/>
            <a:ext cx="64008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sv-SE" sz="14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in" panose="02000000000000000000" pitchFamily="2" charset="0"/>
              <a:ea typeface="Roboto Thin" panose="02000000000000000000" pitchFamily="2" charset="0"/>
              <a:cs typeface="Calibri Light" panose="020F0302020204030204" pitchFamily="34" charset="0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sv-SE" sz="14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in" panose="02000000000000000000" pitchFamily="2" charset="0"/>
              <a:ea typeface="Roboto Thin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BC533A2-A9C3-499C-80BB-90DCAE6932CD}"/>
              </a:ext>
            </a:extLst>
          </p:cNvPr>
          <p:cNvSpPr txBox="1"/>
          <p:nvPr/>
        </p:nvSpPr>
        <p:spPr>
          <a:xfrm>
            <a:off x="1152605" y="4102643"/>
            <a:ext cx="71538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sv-SE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Q1 2023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75D9B016-64A0-48CE-8EBC-75D92DEC176D}"/>
              </a:ext>
            </a:extLst>
          </p:cNvPr>
          <p:cNvGrpSpPr/>
          <p:nvPr/>
        </p:nvGrpSpPr>
        <p:grpSpPr>
          <a:xfrm>
            <a:off x="1278341" y="1710805"/>
            <a:ext cx="6587318" cy="1909189"/>
            <a:chOff x="1278341" y="2652824"/>
            <a:chExt cx="6587318" cy="1909189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4F72B0F3-AEC7-4357-B7E2-AFA4B1C57B8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290" y="2655108"/>
              <a:ext cx="6281420" cy="1906905"/>
            </a:xfrm>
            <a:prstGeom prst="rect">
              <a:avLst/>
            </a:prstGeom>
          </p:spPr>
        </p:pic>
        <p:pic>
          <p:nvPicPr>
            <p:cNvPr id="13" name="Bildobjekt 12" descr="En bild som visar person, person, inomhus, tittar&#10;&#10;Automatiskt genererad beskrivning">
              <a:extLst>
                <a:ext uri="{FF2B5EF4-FFF2-40B4-BE49-F238E27FC236}">
                  <a16:creationId xmlns:a16="http://schemas.microsoft.com/office/drawing/2014/main" id="{69445489-6B52-4AAD-A59C-99E9141DA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7074" r="-16" b="26554"/>
            <a:stretch/>
          </p:blipFill>
          <p:spPr>
            <a:xfrm>
              <a:off x="1278341" y="2655108"/>
              <a:ext cx="2256430" cy="1906905"/>
            </a:xfrm>
            <a:prstGeom prst="rect">
              <a:avLst/>
            </a:prstGeom>
          </p:spPr>
        </p:pic>
        <p:pic>
          <p:nvPicPr>
            <p:cNvPr id="14" name="Bildobjekt 13" descr="En bild som visar person, vägg, kläder, inomhus&#10;&#10;Automatiskt genererad beskrivning">
              <a:extLst>
                <a:ext uri="{FF2B5EF4-FFF2-40B4-BE49-F238E27FC236}">
                  <a16:creationId xmlns:a16="http://schemas.microsoft.com/office/drawing/2014/main" id="{72CC3939-FBF3-49BC-BAC1-27FC9FE45A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15" t="5167" b="24148"/>
            <a:stretch/>
          </p:blipFill>
          <p:spPr>
            <a:xfrm>
              <a:off x="5609228" y="2655108"/>
              <a:ext cx="2256431" cy="1906905"/>
            </a:xfrm>
            <a:prstGeom prst="rect">
              <a:avLst/>
            </a:prstGeom>
          </p:spPr>
        </p:pic>
        <p:pic>
          <p:nvPicPr>
            <p:cNvPr id="15" name="Bildobjekt 14" descr="En bild som visar person, inomhus, vägg&#10;&#10;Automatiskt genererad beskrivning">
              <a:extLst>
                <a:ext uri="{FF2B5EF4-FFF2-40B4-BE49-F238E27FC236}">
                  <a16:creationId xmlns:a16="http://schemas.microsoft.com/office/drawing/2014/main" id="{CA9D5350-416C-4989-A5F2-3B50E4DA6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19" t="4747" r="8618" b="32957"/>
            <a:stretch/>
          </p:blipFill>
          <p:spPr>
            <a:xfrm>
              <a:off x="5609228" y="2653966"/>
              <a:ext cx="2256430" cy="1906905"/>
            </a:xfrm>
            <a:prstGeom prst="rect">
              <a:avLst/>
            </a:prstGeom>
          </p:spPr>
        </p:pic>
        <p:pic>
          <p:nvPicPr>
            <p:cNvPr id="16" name="Bildobjekt 15" descr="En bild som visar person, kostym, står, klädd&#10;&#10;Automatiskt genererad beskrivning">
              <a:extLst>
                <a:ext uri="{FF2B5EF4-FFF2-40B4-BE49-F238E27FC236}">
                  <a16:creationId xmlns:a16="http://schemas.microsoft.com/office/drawing/2014/main" id="{A56B9FEB-08E8-4D4B-A713-00B293BB8E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30" t="4446" b="17723"/>
            <a:stretch/>
          </p:blipFill>
          <p:spPr>
            <a:xfrm>
              <a:off x="3534772" y="2652824"/>
              <a:ext cx="2074456" cy="1906905"/>
            </a:xfrm>
            <a:prstGeom prst="rect">
              <a:avLst/>
            </a:prstGeom>
          </p:spPr>
        </p:pic>
      </p:grpSp>
      <p:pic>
        <p:nvPicPr>
          <p:cNvPr id="3" name="Bildobjekt 2">
            <a:extLst>
              <a:ext uri="{FF2B5EF4-FFF2-40B4-BE49-F238E27FC236}">
                <a16:creationId xmlns:a16="http://schemas.microsoft.com/office/drawing/2014/main" id="{358AEEE7-0B61-4ECC-83FC-7B7FDD0188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03" y="762874"/>
            <a:ext cx="1560393" cy="3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40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E61DF9EA-9EB7-4D4D-9549-E39FE6054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28625"/>
            <a:ext cx="7812087" cy="728663"/>
          </a:xfrm>
        </p:spPr>
        <p:txBody>
          <a:bodyPr wrap="square" anchor="t">
            <a:normAutofit fontScale="90000"/>
          </a:bodyPr>
          <a:lstStyle/>
          <a:p>
            <a:r>
              <a:rPr lang="sv-SE" dirty="0"/>
              <a:t>Dedicare Q1 2019 – Q1 2023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6275A3D-52FB-402E-8625-435CABA846C5}"/>
              </a:ext>
            </a:extLst>
          </p:cNvPr>
          <p:cNvSpPr txBox="1">
            <a:spLocks/>
          </p:cNvSpPr>
          <p:nvPr/>
        </p:nvSpPr>
        <p:spPr>
          <a:xfrm>
            <a:off x="6671496" y="1124305"/>
            <a:ext cx="2243904" cy="2489279"/>
          </a:xfrm>
          <a:prstGeom prst="rect">
            <a:avLst/>
          </a:prstGeo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spcBef>
                <a:spcPts val="500"/>
              </a:spcBef>
              <a:spcAft>
                <a:spcPts val="3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chemeClr val="bg2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358775" indent="-179388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rgbClr val="4C4C4C"/>
                </a:solidFill>
                <a:latin typeface="Roboto Light" pitchFamily="2" charset="0"/>
                <a:ea typeface="Roboto Light" pitchFamily="2" charset="0"/>
                <a:cs typeface="+mn-cs"/>
              </a:defRPr>
            </a:lvl2pPr>
            <a:lvl3pPr marL="538163" indent="-179388" algn="l" defTabSz="914400" rtl="0" eaLnBrk="1" latinLnBrk="0" hangingPunct="1">
              <a:spcBef>
                <a:spcPts val="300"/>
              </a:spcBef>
              <a:spcAft>
                <a:spcPts val="2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rgbClr val="4C4C4C"/>
                </a:solidFill>
                <a:latin typeface="Roboto Light" pitchFamily="2" charset="0"/>
                <a:ea typeface="Roboto Light" pitchFamily="2" charset="0"/>
                <a:cs typeface="+mn-cs"/>
              </a:defRPr>
            </a:lvl3pPr>
            <a:lvl4pPr marL="717550" indent="-179388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rgbClr val="4C4C4C"/>
                </a:solidFill>
                <a:latin typeface="Roboto Light" pitchFamily="2" charset="0"/>
                <a:ea typeface="Roboto Light" pitchFamily="2" charset="0"/>
                <a:cs typeface="+mn-cs"/>
              </a:defRPr>
            </a:lvl4pPr>
            <a:lvl5pPr marL="896938" indent="-179388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rgbClr val="4C4C4C"/>
                </a:solidFill>
                <a:latin typeface="Roboto Light" pitchFamily="2" charset="0"/>
                <a:ea typeface="Roboto Light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Nettoomsättning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Nettoomsättning 503,2 MSEK (394,8)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Tillväxt 27,5 % jmf med Q1-2022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Lönsamhet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Rörelseresultat 38,0 MSEK (26,2)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Rörelsemarginal 7,6 % (6,6%)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Medarbetare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Antal anställda Q1: 1 349 (1 108)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Roboto Light" pitchFamily="2" charset="0"/>
              <a:ea typeface="Roboto Light" pitchFamily="2" charset="0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DCB7759-907F-44C6-9295-C026A6E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736" y="3789931"/>
            <a:ext cx="1742838" cy="1601527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77F63557-175E-6A87-2580-9D163ADC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29" y="1157288"/>
            <a:ext cx="5887941" cy="3469576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5587AE3-A166-8E87-3CB6-A913A512A7E3}"/>
              </a:ext>
            </a:extLst>
          </p:cNvPr>
          <p:cNvSpPr txBox="1"/>
          <p:nvPr/>
        </p:nvSpPr>
        <p:spPr>
          <a:xfrm>
            <a:off x="600635" y="5289176"/>
            <a:ext cx="480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5745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C57EFE0-2853-4BCD-B848-C14FC2601807}"/>
              </a:ext>
            </a:extLst>
          </p:cNvPr>
          <p:cNvSpPr/>
          <p:nvPr/>
        </p:nvSpPr>
        <p:spPr>
          <a:xfrm>
            <a:off x="457200" y="285751"/>
            <a:ext cx="6977921" cy="6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1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Platshållare för bildnummer 7">
            <a:extLst>
              <a:ext uri="{FF2B5EF4-FFF2-40B4-BE49-F238E27FC236}">
                <a16:creationId xmlns:a16="http://schemas.microsoft.com/office/drawing/2014/main" id="{1F1E7D8E-5B0A-4588-9672-21501B7C3944}"/>
              </a:ext>
            </a:extLst>
          </p:cNvPr>
          <p:cNvSpPr txBox="1">
            <a:spLocks/>
          </p:cNvSpPr>
          <p:nvPr/>
        </p:nvSpPr>
        <p:spPr>
          <a:xfrm>
            <a:off x="6475001" y="5171138"/>
            <a:ext cx="1920240" cy="255515"/>
          </a:xfrm>
          <a:prstGeom prst="rect">
            <a:avLst/>
          </a:prstGeom>
        </p:spPr>
        <p:txBody>
          <a:bodyPr vert="horz" lIns="0" tIns="64800" rIns="0" bIns="64800" rtlCol="0" anchor="b" anchorCtr="0">
            <a:spAutoFit/>
          </a:bodyPr>
          <a:lstStyle>
            <a:defPPr>
              <a:defRPr lang="sv-SE"/>
            </a:defPPr>
            <a:lvl1pPr marL="0" algn="r" defTabSz="822960" rtl="0" eaLnBrk="1" latinLnBrk="0" hangingPunct="1">
              <a:defRPr sz="81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91339-51B8-4691-AC3E-0AFE781C7DDB}" type="slidenum">
              <a:rPr kumimoji="0" lang="sv-SE" sz="810" b="0" i="0" u="none" strike="noStrike" kern="1200" cap="none" spc="0" normalizeH="0" baseline="0" noProof="0" smtClean="0">
                <a:ln>
                  <a:noFill/>
                </a:ln>
                <a:solidFill>
                  <a:srgbClr val="4C4C4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810" b="0" i="0" u="none" strike="noStrike" kern="1200" cap="none" spc="0" normalizeH="0" baseline="0" noProof="0" dirty="0">
              <a:ln>
                <a:noFill/>
              </a:ln>
              <a:solidFill>
                <a:srgbClr val="4C4C4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22EBDE3F-7CC4-4F3A-9659-343949AE8360}"/>
              </a:ext>
            </a:extLst>
          </p:cNvPr>
          <p:cNvSpPr txBox="1">
            <a:spLocks/>
          </p:cNvSpPr>
          <p:nvPr/>
        </p:nvSpPr>
        <p:spPr>
          <a:xfrm>
            <a:off x="706552" y="288347"/>
            <a:ext cx="6254905" cy="656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4C4C4C"/>
                </a:solidFill>
                <a:latin typeface="Roboto Black" pitchFamily="2" charset="0"/>
                <a:ea typeface="Roboto Black" pitchFamily="2" charset="0"/>
                <a:cs typeface="+mj-cs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520" dirty="0"/>
              <a:t>Segmenten Q1 2023</a:t>
            </a:r>
            <a:endParaRPr kumimoji="0" lang="sv-SE" sz="2520" b="1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 Black" pitchFamily="2" charset="0"/>
              <a:ea typeface="Roboto Black" pitchFamily="2" charset="0"/>
              <a:cs typeface="+mj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9CEC398-68F0-6DE4-F914-0E6E41FD1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47" y="1070803"/>
            <a:ext cx="5522536" cy="1656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D8C7AE7-2F00-899C-6BF4-71026A4B6D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64"/>
          <a:stretch/>
        </p:blipFill>
        <p:spPr bwMode="auto">
          <a:xfrm>
            <a:off x="6357817" y="859697"/>
            <a:ext cx="2500484" cy="2018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76B79FD-A66E-21AF-7423-F389F11EC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4" y="3350306"/>
            <a:ext cx="5490929" cy="1656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6856E47-A6C5-5924-CB72-004D8F7EC3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17" y="3232788"/>
            <a:ext cx="2887783" cy="1774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547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>
            <a:extLst>
              <a:ext uri="{FF2B5EF4-FFF2-40B4-BE49-F238E27FC236}">
                <a16:creationId xmlns:a16="http://schemas.microsoft.com/office/drawing/2014/main" id="{4292710B-BB93-4DCF-86E7-7237F7E6A9CC}"/>
              </a:ext>
            </a:extLst>
          </p:cNvPr>
          <p:cNvSpPr/>
          <p:nvPr/>
        </p:nvSpPr>
        <p:spPr>
          <a:xfrm>
            <a:off x="650834" y="3481736"/>
            <a:ext cx="1604387" cy="1957494"/>
          </a:xfrm>
          <a:prstGeom prst="rect">
            <a:avLst/>
          </a:prstGeom>
          <a:solidFill>
            <a:srgbClr val="EF4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76B43D77-D206-4E2B-837A-8A7E76F7364B}"/>
              </a:ext>
            </a:extLst>
          </p:cNvPr>
          <p:cNvSpPr/>
          <p:nvPr/>
        </p:nvSpPr>
        <p:spPr>
          <a:xfrm>
            <a:off x="2561465" y="3474323"/>
            <a:ext cx="1604387" cy="1957494"/>
          </a:xfrm>
          <a:prstGeom prst="rect">
            <a:avLst/>
          </a:prstGeom>
          <a:solidFill>
            <a:srgbClr val="EF4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98C5E6EF-4458-40A6-B5B4-E7E084B5D8E2}"/>
              </a:ext>
            </a:extLst>
          </p:cNvPr>
          <p:cNvSpPr/>
          <p:nvPr/>
        </p:nvSpPr>
        <p:spPr>
          <a:xfrm>
            <a:off x="4670412" y="3481736"/>
            <a:ext cx="1604387" cy="1957494"/>
          </a:xfrm>
          <a:prstGeom prst="rect">
            <a:avLst/>
          </a:prstGeom>
          <a:solidFill>
            <a:srgbClr val="EF4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450E33C2-B1D0-475A-9665-71E27F034B4F}"/>
              </a:ext>
            </a:extLst>
          </p:cNvPr>
          <p:cNvSpPr/>
          <p:nvPr/>
        </p:nvSpPr>
        <p:spPr>
          <a:xfrm>
            <a:off x="6665688" y="1137743"/>
            <a:ext cx="1472174" cy="1957494"/>
          </a:xfrm>
          <a:prstGeom prst="rect">
            <a:avLst/>
          </a:prstGeom>
          <a:solidFill>
            <a:srgbClr val="EF4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03B691B-E5C1-42EE-A200-61ED4F5317BF}"/>
              </a:ext>
            </a:extLst>
          </p:cNvPr>
          <p:cNvSpPr/>
          <p:nvPr/>
        </p:nvSpPr>
        <p:spPr>
          <a:xfrm>
            <a:off x="4670413" y="1143846"/>
            <a:ext cx="1571801" cy="1957494"/>
          </a:xfrm>
          <a:prstGeom prst="rect">
            <a:avLst/>
          </a:prstGeom>
          <a:solidFill>
            <a:srgbClr val="EF4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A3C68C1-4C50-4259-9F19-169DAE444E1B}"/>
              </a:ext>
            </a:extLst>
          </p:cNvPr>
          <p:cNvSpPr/>
          <p:nvPr/>
        </p:nvSpPr>
        <p:spPr>
          <a:xfrm>
            <a:off x="2559557" y="1108664"/>
            <a:ext cx="1472174" cy="1957494"/>
          </a:xfrm>
          <a:prstGeom prst="rect">
            <a:avLst/>
          </a:prstGeom>
          <a:solidFill>
            <a:srgbClr val="EF4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CD71E678-FC4B-448E-B0BA-3082A7064809}"/>
              </a:ext>
            </a:extLst>
          </p:cNvPr>
          <p:cNvSpPr/>
          <p:nvPr/>
        </p:nvSpPr>
        <p:spPr>
          <a:xfrm>
            <a:off x="655971" y="1090506"/>
            <a:ext cx="1472174" cy="1957494"/>
          </a:xfrm>
          <a:prstGeom prst="rect">
            <a:avLst/>
          </a:prstGeom>
          <a:solidFill>
            <a:srgbClr val="EF4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2EB3B0A-9100-4CC1-BABC-7CF2947C9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14" y="1125162"/>
            <a:ext cx="1571401" cy="147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E590A04-1B6B-4795-9817-A99A47E3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8" y="3482553"/>
            <a:ext cx="1596106" cy="15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FD63791-55CF-4CFE-A2C0-5BD2D2C06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57" y="1108664"/>
            <a:ext cx="1472174" cy="147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8E37EB2-357A-4008-9A57-551A04A56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8" y="1090506"/>
            <a:ext cx="1472173" cy="147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5077B05B-1367-4E0F-8E57-21BD61974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2" y="3482338"/>
            <a:ext cx="1595648" cy="150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2FB07DC-DA0F-4BE8-A724-F7558F26E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8951" y="1137743"/>
            <a:ext cx="1478911" cy="147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60EE350A-D907-4387-B5D8-E66D6AE44E81}"/>
              </a:ext>
            </a:extLst>
          </p:cNvPr>
          <p:cNvSpPr txBox="1">
            <a:spLocks/>
          </p:cNvSpPr>
          <p:nvPr/>
        </p:nvSpPr>
        <p:spPr>
          <a:xfrm>
            <a:off x="670648" y="2566645"/>
            <a:ext cx="2862019" cy="629367"/>
          </a:xfrm>
          <a:prstGeom prst="rect">
            <a:avLst/>
          </a:prstGeom>
        </p:spPr>
        <p:txBody>
          <a:bodyPr vert="horz" wrap="square" lIns="72000" tIns="180000" rIns="0" bIns="108000" rtlCol="0" anchor="t" anchorCtr="0">
            <a:spAutoFit/>
          </a:bodyPr>
          <a:lstStyle>
            <a:lvl1pPr algn="l" defTabSz="822960" rtl="0" eaLnBrk="1" latinLnBrk="0" hangingPunct="1">
              <a:spcBef>
                <a:spcPct val="0"/>
              </a:spcBef>
              <a:buNone/>
              <a:defRPr sz="2520" b="1" i="0" kern="1200">
                <a:solidFill>
                  <a:srgbClr val="4C4C4C"/>
                </a:solidFill>
                <a:latin typeface="Roboto Black" pitchFamily="2" charset="0"/>
                <a:ea typeface="Roboto Black" pitchFamily="2" charset="0"/>
                <a:cs typeface="+mj-cs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Jenny Pizzignacco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53E38975-59A3-4A0A-9706-8BA7F310EBCC}"/>
              </a:ext>
            </a:extLst>
          </p:cNvPr>
          <p:cNvSpPr txBox="1">
            <a:spLocks/>
          </p:cNvSpPr>
          <p:nvPr/>
        </p:nvSpPr>
        <p:spPr>
          <a:xfrm>
            <a:off x="2559557" y="2563986"/>
            <a:ext cx="2862019" cy="629367"/>
          </a:xfrm>
          <a:prstGeom prst="rect">
            <a:avLst/>
          </a:prstGeom>
        </p:spPr>
        <p:txBody>
          <a:bodyPr vert="horz" wrap="square" lIns="72000" tIns="180000" rIns="0" bIns="108000" rtlCol="0" anchor="t" anchorCtr="0">
            <a:spAutoFit/>
          </a:bodyPr>
          <a:lstStyle>
            <a:lvl1pPr algn="l" defTabSz="822960" rtl="0" eaLnBrk="1" latinLnBrk="0" hangingPunct="1">
              <a:spcBef>
                <a:spcPct val="0"/>
              </a:spcBef>
              <a:buNone/>
              <a:defRPr sz="2520" b="1" i="0" kern="1200">
                <a:solidFill>
                  <a:srgbClr val="4C4C4C"/>
                </a:solidFill>
                <a:latin typeface="Roboto Black" pitchFamily="2" charset="0"/>
                <a:ea typeface="Roboto Black" pitchFamily="2" charset="0"/>
                <a:cs typeface="+mj-cs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Bård Kristiansen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C8F0B802-D619-495A-BE61-A8968FE1F834}"/>
              </a:ext>
            </a:extLst>
          </p:cNvPr>
          <p:cNvSpPr txBox="1">
            <a:spLocks/>
          </p:cNvSpPr>
          <p:nvPr/>
        </p:nvSpPr>
        <p:spPr>
          <a:xfrm>
            <a:off x="4697052" y="2615723"/>
            <a:ext cx="2862019" cy="629367"/>
          </a:xfrm>
          <a:prstGeom prst="rect">
            <a:avLst/>
          </a:prstGeom>
        </p:spPr>
        <p:txBody>
          <a:bodyPr vert="horz" wrap="square" lIns="72000" tIns="180000" rIns="0" bIns="108000" rtlCol="0" anchor="t" anchorCtr="0">
            <a:spAutoFit/>
          </a:bodyPr>
          <a:lstStyle>
            <a:lvl1pPr algn="l" defTabSz="822960" rtl="0" eaLnBrk="1" latinLnBrk="0" hangingPunct="1">
              <a:spcBef>
                <a:spcPct val="0"/>
              </a:spcBef>
              <a:buNone/>
              <a:defRPr sz="2520" b="1" i="0" kern="1200">
                <a:solidFill>
                  <a:srgbClr val="4C4C4C"/>
                </a:solidFill>
                <a:latin typeface="Roboto Black" pitchFamily="2" charset="0"/>
                <a:ea typeface="Roboto Black" pitchFamily="2" charset="0"/>
                <a:cs typeface="+mj-cs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Eva Brunnberg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1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2524A4B8-5CF6-417B-BE96-1D2BB6E77122}"/>
              </a:ext>
            </a:extLst>
          </p:cNvPr>
          <p:cNvSpPr txBox="1">
            <a:spLocks/>
          </p:cNvSpPr>
          <p:nvPr/>
        </p:nvSpPr>
        <p:spPr>
          <a:xfrm>
            <a:off x="6658951" y="2613891"/>
            <a:ext cx="2862019" cy="629367"/>
          </a:xfrm>
          <a:prstGeom prst="rect">
            <a:avLst/>
          </a:prstGeom>
        </p:spPr>
        <p:txBody>
          <a:bodyPr vert="horz" wrap="square" lIns="72000" tIns="180000" rIns="0" bIns="108000" rtlCol="0" anchor="t" anchorCtr="0">
            <a:spAutoFit/>
          </a:bodyPr>
          <a:lstStyle>
            <a:lvl1pPr algn="l" defTabSz="822960" rtl="0" eaLnBrk="1" latinLnBrk="0" hangingPunct="1">
              <a:spcBef>
                <a:spcPct val="0"/>
              </a:spcBef>
              <a:buNone/>
              <a:defRPr sz="2520" b="1" i="0" kern="1200">
                <a:solidFill>
                  <a:srgbClr val="4C4C4C"/>
                </a:solidFill>
                <a:latin typeface="Roboto Black" pitchFamily="2" charset="0"/>
                <a:ea typeface="Roboto Black" pitchFamily="2" charset="0"/>
                <a:cs typeface="+mj-cs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Kasper Madsen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03F458DC-0491-4A84-8916-E3C72B614AD3}"/>
              </a:ext>
            </a:extLst>
          </p:cNvPr>
          <p:cNvSpPr txBox="1">
            <a:spLocks/>
          </p:cNvSpPr>
          <p:nvPr/>
        </p:nvSpPr>
        <p:spPr>
          <a:xfrm>
            <a:off x="670648" y="5010118"/>
            <a:ext cx="2862019" cy="629367"/>
          </a:xfrm>
          <a:prstGeom prst="rect">
            <a:avLst/>
          </a:prstGeom>
        </p:spPr>
        <p:txBody>
          <a:bodyPr vert="horz" wrap="square" lIns="72000" tIns="180000" rIns="0" bIns="108000" rtlCol="0" anchor="t" anchorCtr="0">
            <a:spAutoFit/>
          </a:bodyPr>
          <a:lstStyle>
            <a:lvl1pPr algn="l" defTabSz="822960" rtl="0" eaLnBrk="1" latinLnBrk="0" hangingPunct="1">
              <a:spcBef>
                <a:spcPct val="0"/>
              </a:spcBef>
              <a:buNone/>
              <a:defRPr sz="2520" b="1" i="0" kern="1200">
                <a:solidFill>
                  <a:srgbClr val="4C4C4C"/>
                </a:solidFill>
                <a:latin typeface="Roboto Black" pitchFamily="2" charset="0"/>
                <a:ea typeface="Roboto Black" pitchFamily="2" charset="0"/>
                <a:cs typeface="+mj-cs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Krister Widström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FAAFCA3A-BB91-4D85-BFFA-72A29371DB25}"/>
              </a:ext>
            </a:extLst>
          </p:cNvPr>
          <p:cNvSpPr txBox="1">
            <a:spLocks/>
          </p:cNvSpPr>
          <p:nvPr/>
        </p:nvSpPr>
        <p:spPr>
          <a:xfrm>
            <a:off x="2559957" y="4983853"/>
            <a:ext cx="2862019" cy="629367"/>
          </a:xfrm>
          <a:prstGeom prst="rect">
            <a:avLst/>
          </a:prstGeom>
        </p:spPr>
        <p:txBody>
          <a:bodyPr vert="horz" wrap="square" lIns="72000" tIns="180000" rIns="0" bIns="108000" rtlCol="0" anchor="t" anchorCtr="0">
            <a:spAutoFit/>
          </a:bodyPr>
          <a:lstStyle>
            <a:lvl1pPr algn="l" defTabSz="822960" rtl="0" eaLnBrk="1" latinLnBrk="0" hangingPunct="1">
              <a:spcBef>
                <a:spcPct val="0"/>
              </a:spcBef>
              <a:buNone/>
              <a:defRPr sz="2520" b="1" i="0" kern="1200">
                <a:solidFill>
                  <a:srgbClr val="4C4C4C"/>
                </a:solidFill>
                <a:latin typeface="Roboto Black" pitchFamily="2" charset="0"/>
                <a:ea typeface="Roboto Black" pitchFamily="2" charset="0"/>
                <a:cs typeface="+mj-cs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Anette Sandsjö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2AF8056A-6943-4373-8490-21515CD9E28B}"/>
              </a:ext>
            </a:extLst>
          </p:cNvPr>
          <p:cNvSpPr txBox="1">
            <a:spLocks/>
          </p:cNvSpPr>
          <p:nvPr/>
        </p:nvSpPr>
        <p:spPr>
          <a:xfrm>
            <a:off x="4679152" y="4983853"/>
            <a:ext cx="2862019" cy="629367"/>
          </a:xfrm>
          <a:prstGeom prst="rect">
            <a:avLst/>
          </a:prstGeom>
        </p:spPr>
        <p:txBody>
          <a:bodyPr vert="horz" wrap="square" lIns="72000" tIns="180000" rIns="0" bIns="108000" rtlCol="0" anchor="t" anchorCtr="0">
            <a:spAutoFit/>
          </a:bodyPr>
          <a:lstStyle>
            <a:lvl1pPr algn="l" defTabSz="822960" rtl="0" eaLnBrk="1" latinLnBrk="0" hangingPunct="1">
              <a:spcBef>
                <a:spcPct val="0"/>
              </a:spcBef>
              <a:buNone/>
              <a:defRPr sz="2520" b="1" i="0" kern="1200">
                <a:solidFill>
                  <a:srgbClr val="4C4C4C"/>
                </a:solidFill>
                <a:latin typeface="Roboto Black" pitchFamily="2" charset="0"/>
                <a:ea typeface="Roboto Black" pitchFamily="2" charset="0"/>
                <a:cs typeface="+mj-cs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Mattis Kjellin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33083B-EB34-4394-A097-2E474706E5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0599" y="3482124"/>
            <a:ext cx="1596106" cy="1502161"/>
          </a:xfrm>
          <a:prstGeom prst="rect">
            <a:avLst/>
          </a:prstGeom>
        </p:spPr>
      </p:pic>
      <p:sp>
        <p:nvSpPr>
          <p:cNvPr id="20" name="Rubrik 1">
            <a:extLst>
              <a:ext uri="{FF2B5EF4-FFF2-40B4-BE49-F238E27FC236}">
                <a16:creationId xmlns:a16="http://schemas.microsoft.com/office/drawing/2014/main" id="{BFC9DF70-D63D-418D-B2C7-BB6C478ED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59" y="356507"/>
            <a:ext cx="7812868" cy="660144"/>
          </a:xfrm>
        </p:spPr>
        <p:txBody>
          <a:bodyPr/>
          <a:lstStyle/>
          <a:p>
            <a:r>
              <a:rPr lang="sv-SE" sz="2400" dirty="0">
                <a:solidFill>
                  <a:srgbClr val="5B5958"/>
                </a:solidFill>
              </a:rPr>
              <a:t>Koncernledningen 2023</a:t>
            </a:r>
          </a:p>
        </p:txBody>
      </p:sp>
    </p:spTree>
    <p:extLst>
      <p:ext uri="{BB962C8B-B14F-4D97-AF65-F5344CB8AC3E}">
        <p14:creationId xmlns:p14="http://schemas.microsoft.com/office/powerpoint/2010/main" val="2534856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2CB0EE-EE99-4CED-82CD-335C96E6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8" y="95561"/>
            <a:ext cx="1786269" cy="776309"/>
          </a:xfrm>
        </p:spPr>
        <p:txBody>
          <a:bodyPr>
            <a:normAutofit fontScale="90000"/>
          </a:bodyPr>
          <a:lstStyle/>
          <a:p>
            <a:pPr algn="r"/>
            <a:r>
              <a:rPr lang="sv-SE" sz="4400" u="sng" dirty="0"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rPr>
              <a:t>Vision</a:t>
            </a:r>
            <a:br>
              <a:rPr lang="sv-SE" sz="216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21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B6B1CFB-BF4C-4DE2-BD47-57AC28A7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0801" y="5134110"/>
            <a:ext cx="1920240" cy="255515"/>
          </a:xfrm>
          <a:prstGeom prst="rect">
            <a:avLst/>
          </a:prstGeom>
        </p:spPr>
        <p:txBody>
          <a:bodyPr vert="horz" lIns="0" tIns="64800" rIns="0" bIns="64800" rtlCol="0" anchor="b" anchorCtr="0">
            <a:spAutoFit/>
          </a:bodyPr>
          <a:lstStyle>
            <a:defPPr>
              <a:defRPr lang="sv-SE"/>
            </a:defPPr>
            <a:lvl1pPr marL="0" algn="r" defTabSz="822960" rtl="0" eaLnBrk="1" latinLnBrk="0" hangingPunct="1">
              <a:defRPr sz="81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91339-51B8-4691-AC3E-0AFE781C7DDB}" type="slidenum">
              <a:rPr kumimoji="0" lang="sv-SE" sz="810" b="0" i="0" u="none" strike="noStrike" kern="1200" cap="none" spc="0" normalizeH="0" baseline="0" noProof="0">
                <a:ln>
                  <a:noFill/>
                </a:ln>
                <a:solidFill>
                  <a:srgbClr val="4C4C4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810" b="0" i="0" u="none" strike="noStrike" kern="1200" cap="none" spc="0" normalizeH="0" baseline="0" noProof="0">
              <a:ln>
                <a:noFill/>
              </a:ln>
              <a:solidFill>
                <a:srgbClr val="4C4C4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CCC663F7-D735-4BC8-9CF0-5AFD9896F2DA}"/>
              </a:ext>
            </a:extLst>
          </p:cNvPr>
          <p:cNvSpPr/>
          <p:nvPr/>
        </p:nvSpPr>
        <p:spPr>
          <a:xfrm>
            <a:off x="306698" y="936895"/>
            <a:ext cx="8610600" cy="190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40664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243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2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Dedicare ska bli ett av Europas </a:t>
            </a:r>
          </a:p>
          <a:p>
            <a:pPr marL="0" marR="0" lvl="0" indent="0" algn="l" defTabSz="740664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243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2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ledande rekryterings- och </a:t>
            </a:r>
          </a:p>
          <a:p>
            <a:pPr marL="0" marR="0" lvl="0" indent="0" algn="l" defTabSz="740664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243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2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bemanningsföretag inom </a:t>
            </a:r>
          </a:p>
          <a:p>
            <a:pPr marL="0" marR="0" lvl="0" indent="0" algn="l" defTabSz="740664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243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solidFill>
                  <a:srgbClr val="3233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v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2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ård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2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2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life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2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 science och socialt arbete </a:t>
            </a:r>
          </a:p>
          <a:p>
            <a:pPr marL="0" marR="0" lvl="0" indent="0" algn="l" defTabSz="740664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243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323333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822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Calibri Light" panose="020F0302020204030204" pitchFamily="34" charset="0"/>
            </a:endParaRP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6EC67757-E754-496C-B535-80ADEB04F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451"/>
          <a:stretch/>
        </p:blipFill>
        <p:spPr>
          <a:xfrm>
            <a:off x="4017141" y="1057300"/>
            <a:ext cx="5126860" cy="385851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6E47093-4E28-410E-9BB7-F39100E6550E}"/>
              </a:ext>
            </a:extLst>
          </p:cNvPr>
          <p:cNvSpPr txBox="1"/>
          <p:nvPr/>
        </p:nvSpPr>
        <p:spPr>
          <a:xfrm>
            <a:off x="240432" y="2965512"/>
            <a:ext cx="28194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rPr>
              <a:t>Ledande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rPr>
              <a:t> = </a:t>
            </a:r>
          </a:p>
          <a:p>
            <a:pPr marL="171450" marR="0" lvl="0" indent="-171450" algn="l" defTabSz="822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rPr>
              <a:t>Topp fem 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rPr>
              <a:t>(avseende omsättning) </a:t>
            </a:r>
          </a:p>
          <a:p>
            <a:pPr marL="171450" marR="0" lvl="0" indent="-171450" algn="l" defTabSz="822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rPr>
              <a:t>Verksamhet i flest länder</a:t>
            </a:r>
          </a:p>
          <a:p>
            <a:pPr marL="171450" marR="0" lvl="0" indent="-171450" algn="l" defTabSz="822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rPr>
              <a:t>Störst på ”Cross-Border-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rPr>
              <a:t>Staffing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rPr>
              <a:t>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31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7DDDA83F-E0AC-4518-BFCF-1CD9809C7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1824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B2D8A0B-55DC-41D7-AFA6-ED1F4142C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9" y="312996"/>
            <a:ext cx="7499729" cy="4710191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F121661F-82EF-4B34-990D-98559F9EB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4531" y="5090594"/>
            <a:ext cx="6869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sv-SE" sz="1400" i="1">
                <a:solidFill>
                  <a:srgbClr val="000000"/>
                </a:solidFill>
                <a:latin typeface="Calibri"/>
                <a:cs typeface="Calibri"/>
              </a:rPr>
              <a:t>Källa:</a:t>
            </a:r>
            <a:r>
              <a:rPr lang="sv-SE" sz="140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sv-SE" sz="1400">
              <a:ea typeface="+mn-ea"/>
              <a:cs typeface="+mn-cs"/>
            </a:endParaRPr>
          </a:p>
        </p:txBody>
      </p:sp>
      <p:sp>
        <p:nvSpPr>
          <p:cNvPr id="3" name="Pil: vänster 2">
            <a:extLst>
              <a:ext uri="{FF2B5EF4-FFF2-40B4-BE49-F238E27FC236}">
                <a16:creationId xmlns:a16="http://schemas.microsoft.com/office/drawing/2014/main" id="{D66FF040-AE3D-E44B-E265-B4647E842BB8}"/>
              </a:ext>
            </a:extLst>
          </p:cNvPr>
          <p:cNvSpPr/>
          <p:nvPr/>
        </p:nvSpPr>
        <p:spPr>
          <a:xfrm>
            <a:off x="2229386" y="4775832"/>
            <a:ext cx="521639" cy="99725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6" name="Picture 1" descr="Plimsoll-uk">
            <a:extLst>
              <a:ext uri="{FF2B5EF4-FFF2-40B4-BE49-F238E27FC236}">
                <a16:creationId xmlns:a16="http://schemas.microsoft.com/office/drawing/2014/main" id="{C92B3100-5B09-4125-BCC9-F22B091BA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17" y="5056725"/>
            <a:ext cx="1328773" cy="37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20B46917-51AC-4BA1-AC19-F19416D79EC3}"/>
              </a:ext>
            </a:extLst>
          </p:cNvPr>
          <p:cNvSpPr/>
          <p:nvPr/>
        </p:nvSpPr>
        <p:spPr>
          <a:xfrm>
            <a:off x="4013199" y="4673600"/>
            <a:ext cx="626534" cy="341120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2693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ubrik 47"/>
          <p:cNvSpPr>
            <a:spLocks noGrp="1"/>
          </p:cNvSpPr>
          <p:nvPr>
            <p:ph type="title"/>
          </p:nvPr>
        </p:nvSpPr>
        <p:spPr>
          <a:xfrm>
            <a:off x="628650" y="1211512"/>
            <a:ext cx="7886700" cy="100917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7" name="Rektangel med rundade hörn 15">
            <a:extLst>
              <a:ext uri="{FF2B5EF4-FFF2-40B4-BE49-F238E27FC236}">
                <a16:creationId xmlns:a16="http://schemas.microsoft.com/office/drawing/2014/main" id="{186CB04B-AA25-42DE-8F25-2EAF28BF8FFA}"/>
              </a:ext>
            </a:extLst>
          </p:cNvPr>
          <p:cNvSpPr/>
          <p:nvPr/>
        </p:nvSpPr>
        <p:spPr>
          <a:xfrm>
            <a:off x="0" y="49188"/>
            <a:ext cx="9144000" cy="612068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81000" tIns="81000" rIns="81000" bIns="81000" rtlCol="0" anchor="t" anchorCtr="0">
            <a:noAutofit/>
          </a:bodyPr>
          <a:lstStyle/>
          <a:p>
            <a:pPr marL="0" marR="0" lvl="0" indent="0" algn="just" defTabSz="82296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270"/>
              </a:spcAft>
              <a:buClrTx/>
              <a:buSzTx/>
              <a:buFontTx/>
              <a:buNone/>
              <a:tabLst/>
              <a:defRPr/>
            </a:pPr>
            <a:endParaRPr kumimoji="0" lang="sv-SE" sz="162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D3F33BB-E71C-4113-A741-1EF8481892F2}"/>
              </a:ext>
            </a:extLst>
          </p:cNvPr>
          <p:cNvSpPr/>
          <p:nvPr/>
        </p:nvSpPr>
        <p:spPr>
          <a:xfrm>
            <a:off x="1616137" y="627281"/>
            <a:ext cx="64008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sv-SE" sz="14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in" panose="02000000000000000000" pitchFamily="2" charset="0"/>
              <a:ea typeface="Roboto Thin" panose="02000000000000000000" pitchFamily="2" charset="0"/>
              <a:cs typeface="Calibri Light" panose="020F0302020204030204" pitchFamily="34" charset="0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sv-SE" sz="14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in" panose="02000000000000000000" pitchFamily="2" charset="0"/>
              <a:ea typeface="Roboto Thin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BC533A2-A9C3-499C-80BB-90DCAE6932CD}"/>
              </a:ext>
            </a:extLst>
          </p:cNvPr>
          <p:cNvSpPr txBox="1"/>
          <p:nvPr/>
        </p:nvSpPr>
        <p:spPr>
          <a:xfrm>
            <a:off x="1152605" y="4102643"/>
            <a:ext cx="71538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Tack!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75D9B016-64A0-48CE-8EBC-75D92DEC176D}"/>
              </a:ext>
            </a:extLst>
          </p:cNvPr>
          <p:cNvGrpSpPr/>
          <p:nvPr/>
        </p:nvGrpSpPr>
        <p:grpSpPr>
          <a:xfrm>
            <a:off x="1278341" y="1710805"/>
            <a:ext cx="6587318" cy="1909189"/>
            <a:chOff x="1278341" y="2652824"/>
            <a:chExt cx="6587318" cy="1909189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4F72B0F3-AEC7-4357-B7E2-AFA4B1C57B8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290" y="2655108"/>
              <a:ext cx="6281420" cy="1906905"/>
            </a:xfrm>
            <a:prstGeom prst="rect">
              <a:avLst/>
            </a:prstGeom>
          </p:spPr>
        </p:pic>
        <p:pic>
          <p:nvPicPr>
            <p:cNvPr id="13" name="Bildobjekt 12" descr="En bild som visar person, person, inomhus, tittar&#10;&#10;Automatiskt genererad beskrivning">
              <a:extLst>
                <a:ext uri="{FF2B5EF4-FFF2-40B4-BE49-F238E27FC236}">
                  <a16:creationId xmlns:a16="http://schemas.microsoft.com/office/drawing/2014/main" id="{69445489-6B52-4AAD-A59C-99E9141DA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7074" r="-16" b="26554"/>
            <a:stretch/>
          </p:blipFill>
          <p:spPr>
            <a:xfrm>
              <a:off x="1278341" y="2655108"/>
              <a:ext cx="2256430" cy="1906905"/>
            </a:xfrm>
            <a:prstGeom prst="rect">
              <a:avLst/>
            </a:prstGeom>
          </p:spPr>
        </p:pic>
        <p:pic>
          <p:nvPicPr>
            <p:cNvPr id="14" name="Bildobjekt 13" descr="En bild som visar person, vägg, kläder, inomhus&#10;&#10;Automatiskt genererad beskrivning">
              <a:extLst>
                <a:ext uri="{FF2B5EF4-FFF2-40B4-BE49-F238E27FC236}">
                  <a16:creationId xmlns:a16="http://schemas.microsoft.com/office/drawing/2014/main" id="{72CC3939-FBF3-49BC-BAC1-27FC9FE45A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15" t="5167" b="24148"/>
            <a:stretch/>
          </p:blipFill>
          <p:spPr>
            <a:xfrm>
              <a:off x="5609228" y="2655108"/>
              <a:ext cx="2256431" cy="1906905"/>
            </a:xfrm>
            <a:prstGeom prst="rect">
              <a:avLst/>
            </a:prstGeom>
          </p:spPr>
        </p:pic>
        <p:pic>
          <p:nvPicPr>
            <p:cNvPr id="15" name="Bildobjekt 14" descr="En bild som visar person, inomhus, vägg&#10;&#10;Automatiskt genererad beskrivning">
              <a:extLst>
                <a:ext uri="{FF2B5EF4-FFF2-40B4-BE49-F238E27FC236}">
                  <a16:creationId xmlns:a16="http://schemas.microsoft.com/office/drawing/2014/main" id="{CA9D5350-416C-4989-A5F2-3B50E4DA6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19" t="4747" r="8618" b="32957"/>
            <a:stretch/>
          </p:blipFill>
          <p:spPr>
            <a:xfrm>
              <a:off x="5609228" y="2653966"/>
              <a:ext cx="2256430" cy="1906905"/>
            </a:xfrm>
            <a:prstGeom prst="rect">
              <a:avLst/>
            </a:prstGeom>
          </p:spPr>
        </p:pic>
        <p:pic>
          <p:nvPicPr>
            <p:cNvPr id="16" name="Bildobjekt 15" descr="En bild som visar person, kostym, står, klädd&#10;&#10;Automatiskt genererad beskrivning">
              <a:extLst>
                <a:ext uri="{FF2B5EF4-FFF2-40B4-BE49-F238E27FC236}">
                  <a16:creationId xmlns:a16="http://schemas.microsoft.com/office/drawing/2014/main" id="{A56B9FEB-08E8-4D4B-A713-00B293BB8E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30" t="4446" b="17723"/>
            <a:stretch/>
          </p:blipFill>
          <p:spPr>
            <a:xfrm>
              <a:off x="3534772" y="2652824"/>
              <a:ext cx="2074456" cy="1906905"/>
            </a:xfrm>
            <a:prstGeom prst="rect">
              <a:avLst/>
            </a:prstGeom>
          </p:spPr>
        </p:pic>
      </p:grpSp>
      <p:pic>
        <p:nvPicPr>
          <p:cNvPr id="3" name="Bildobjekt 2">
            <a:extLst>
              <a:ext uri="{FF2B5EF4-FFF2-40B4-BE49-F238E27FC236}">
                <a16:creationId xmlns:a16="http://schemas.microsoft.com/office/drawing/2014/main" id="{358AEEE7-0B61-4ECC-83FC-7B7FDD0188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03" y="762874"/>
            <a:ext cx="1560393" cy="3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8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C57EFE0-2853-4BCD-B848-C14FC2601807}"/>
              </a:ext>
            </a:extLst>
          </p:cNvPr>
          <p:cNvSpPr/>
          <p:nvPr/>
        </p:nvSpPr>
        <p:spPr>
          <a:xfrm>
            <a:off x="457200" y="285751"/>
            <a:ext cx="6977921" cy="6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1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Platshållare för bildnummer 7">
            <a:extLst>
              <a:ext uri="{FF2B5EF4-FFF2-40B4-BE49-F238E27FC236}">
                <a16:creationId xmlns:a16="http://schemas.microsoft.com/office/drawing/2014/main" id="{1F1E7D8E-5B0A-4588-9672-21501B7C3944}"/>
              </a:ext>
            </a:extLst>
          </p:cNvPr>
          <p:cNvSpPr txBox="1">
            <a:spLocks/>
          </p:cNvSpPr>
          <p:nvPr/>
        </p:nvSpPr>
        <p:spPr>
          <a:xfrm>
            <a:off x="6410801" y="5134110"/>
            <a:ext cx="1920240" cy="255515"/>
          </a:xfrm>
          <a:prstGeom prst="rect">
            <a:avLst/>
          </a:prstGeom>
        </p:spPr>
        <p:txBody>
          <a:bodyPr vert="horz" lIns="0" tIns="64800" rIns="0" bIns="64800" rtlCol="0" anchor="b" anchorCtr="0">
            <a:spAutoFit/>
          </a:bodyPr>
          <a:lstStyle>
            <a:defPPr>
              <a:defRPr lang="sv-SE"/>
            </a:defPPr>
            <a:lvl1pPr marL="0" algn="r" defTabSz="822960" rtl="0" eaLnBrk="1" latinLnBrk="0" hangingPunct="1">
              <a:defRPr sz="81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91339-51B8-4691-AC3E-0AFE781C7DDB}" type="slidenum">
              <a:rPr kumimoji="0" lang="sv-SE" sz="810" b="0" i="0" u="none" strike="noStrike" kern="1200" cap="none" spc="0" normalizeH="0" baseline="0" noProof="0" smtClean="0">
                <a:ln>
                  <a:noFill/>
                </a:ln>
                <a:solidFill>
                  <a:srgbClr val="4C4C4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810" b="0" i="0" u="none" strike="noStrike" kern="1200" cap="none" spc="0" normalizeH="0" baseline="0" noProof="0" dirty="0">
              <a:ln>
                <a:noFill/>
              </a:ln>
              <a:solidFill>
                <a:srgbClr val="4C4C4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7EE020E-478A-4F20-8388-8C24CD480487}"/>
              </a:ext>
            </a:extLst>
          </p:cNvPr>
          <p:cNvSpPr/>
          <p:nvPr/>
        </p:nvSpPr>
        <p:spPr>
          <a:xfrm>
            <a:off x="480566" y="849778"/>
            <a:ext cx="4617416" cy="445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4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Grundades 1996, noterades på NASDAQ 2011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sv-SE" sz="144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 Light" panose="020F0302020204030204" pitchFamily="34" charset="0"/>
            </a:endParaRP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4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Verksamhet i Sverige, Norge, Danmark, Storbritannien och Finland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(rekryteringskontor) </a:t>
            </a:r>
            <a:endParaRPr kumimoji="0" lang="sv-SE" sz="144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 Light" panose="020F0302020204030204" pitchFamily="34" charset="0"/>
            </a:endParaRP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44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 Light" panose="020F0302020204030204" pitchFamily="34" charset="0"/>
            </a:endParaRP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4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Rekrytering och bemanning av läkare, sjuksköterskor, socionomer, psykologer, pedagoger och specialister inom </a:t>
            </a:r>
            <a:r>
              <a:rPr kumimoji="0" lang="sv-SE" sz="1440" b="0" i="0" u="none" strike="noStrike" kern="1200" cap="none" spc="0" normalizeH="0" baseline="0" noProof="0" dirty="0" err="1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life</a:t>
            </a:r>
            <a:r>
              <a:rPr kumimoji="0" lang="sv-SE" sz="144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 science</a:t>
            </a: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44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 Light" panose="020F0302020204030204" pitchFamily="34" charset="0"/>
            </a:endParaRP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4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Omsättning 1,8 miljarder. EBIT 140 miljoner</a:t>
            </a: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440" dirty="0">
              <a:solidFill>
                <a:srgbClr val="4C4C4C"/>
              </a:solidFill>
              <a:latin typeface="Roboto" panose="02000000000000000000" pitchFamily="2" charset="0"/>
              <a:ea typeface="Roboto" panose="02000000000000000000" pitchFamily="2" charset="0"/>
              <a:cs typeface="Calibri Light" panose="020F0302020204030204" pitchFamily="34" charset="0"/>
            </a:endParaRP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440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+ 2 000 konsulter på uppdrag varje dag</a:t>
            </a:r>
            <a:endParaRPr kumimoji="0" lang="sv-SE" sz="144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 Light" panose="020F0302020204030204" pitchFamily="34" charset="0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 Light" panose="020F0302020204030204" pitchFamily="34" charset="0"/>
            </a:endParaRP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4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Erbjuder kunder skandinavisk- och engelsktalande personal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sv-SE" sz="144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4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Erbjuder konsulter intressanta och utvecklande jobb i Norden och Storbritannien med goda anställningsvillkor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sv-SE" sz="144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22EBDE3F-7CC4-4F3A-9659-343949AE8360}"/>
              </a:ext>
            </a:extLst>
          </p:cNvPr>
          <p:cNvSpPr txBox="1">
            <a:spLocks/>
          </p:cNvSpPr>
          <p:nvPr/>
        </p:nvSpPr>
        <p:spPr>
          <a:xfrm>
            <a:off x="706552" y="288347"/>
            <a:ext cx="6254905" cy="656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4C4C4C"/>
                </a:solidFill>
                <a:latin typeface="Roboto Black" pitchFamily="2" charset="0"/>
                <a:ea typeface="Roboto Black" pitchFamily="2" charset="0"/>
                <a:cs typeface="+mj-cs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520" b="1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Kort om Dedicare</a:t>
            </a:r>
          </a:p>
        </p:txBody>
      </p:sp>
      <p:pic>
        <p:nvPicPr>
          <p:cNvPr id="7" name="Bildobjekt 6" descr="En bild som visar karta&#10;&#10;Automatiskt genererad beskrivning">
            <a:extLst>
              <a:ext uri="{FF2B5EF4-FFF2-40B4-BE49-F238E27FC236}">
                <a16:creationId xmlns:a16="http://schemas.microsoft.com/office/drawing/2014/main" id="{3058DF75-3721-487C-8C7D-6900C9F24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92" y="953840"/>
            <a:ext cx="42100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7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717186-EA36-43CC-949E-56C6DC588D1A}"/>
              </a:ext>
            </a:extLst>
          </p:cNvPr>
          <p:cNvSpPr txBox="1">
            <a:spLocks/>
          </p:cNvSpPr>
          <p:nvPr/>
        </p:nvSpPr>
        <p:spPr>
          <a:xfrm>
            <a:off x="485418" y="397697"/>
            <a:ext cx="5086169" cy="678611"/>
          </a:xfrm>
          <a:prstGeom prst="rect">
            <a:avLst/>
          </a:prstGeom>
        </p:spPr>
        <p:txBody>
          <a:bodyPr/>
          <a:lstStyle>
            <a:lvl1pPr algn="l" defTabSz="822960" rtl="0" eaLnBrk="1" latinLnBrk="0" hangingPunct="1">
              <a:spcBef>
                <a:spcPct val="0"/>
              </a:spcBef>
              <a:buNone/>
              <a:defRPr sz="2520" b="1" i="0" kern="1200">
                <a:solidFill>
                  <a:srgbClr val="4C4C4C"/>
                </a:solidFill>
                <a:latin typeface="Roboto Black" pitchFamily="2" charset="0"/>
                <a:ea typeface="Roboto Black" pitchFamily="2" charset="0"/>
                <a:cs typeface="+mj-cs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520" b="1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Cross-Border-</a:t>
            </a:r>
            <a:r>
              <a:rPr kumimoji="0" lang="sv-SE" sz="2520" b="1" i="0" u="none" strike="noStrike" kern="1200" cap="none" spc="0" normalizeH="0" baseline="0" noProof="0" dirty="0" err="1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Staffing</a:t>
            </a:r>
            <a:endParaRPr kumimoji="0" lang="sv-SE" sz="2520" b="1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 Black" pitchFamily="2" charset="0"/>
              <a:ea typeface="Roboto Black" pitchFamily="2" charset="0"/>
              <a:cs typeface="+mj-cs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95C6229-A354-47A8-A9D8-44B70EC7660E}"/>
              </a:ext>
            </a:extLst>
          </p:cNvPr>
          <p:cNvSpPr/>
          <p:nvPr/>
        </p:nvSpPr>
        <p:spPr>
          <a:xfrm>
            <a:off x="175565" y="1498031"/>
            <a:ext cx="4607834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Konsult är hemmavarande i ett land i Norden, men arbetar temporärt i ett annat land i Norden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 Light" panose="020F0302020204030204" pitchFamily="34" charset="0"/>
            </a:endParaRP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Specialist mobility; socialförsäkring, skatter, moms etc.</a:t>
            </a: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 Light" panose="020F0302020204030204" pitchFamily="34" charset="0"/>
            </a:endParaRP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Specialist totallösning; jobb, resa och boende</a:t>
            </a: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 Light" panose="020F0302020204030204" pitchFamily="34" charset="0"/>
            </a:endParaRP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En kontaktperson under hela uppdraget </a:t>
            </a: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44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sv-SE" sz="144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  <p:pic>
        <p:nvPicPr>
          <p:cNvPr id="57" name="Bildobjekt 56">
            <a:extLst>
              <a:ext uri="{FF2B5EF4-FFF2-40B4-BE49-F238E27FC236}">
                <a16:creationId xmlns:a16="http://schemas.microsoft.com/office/drawing/2014/main" id="{898BC47D-ECBC-453F-BB48-5F87BE175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140" y="768094"/>
            <a:ext cx="7456174" cy="50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5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6BFFE9-4472-4122-94CA-5076F1F76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06357"/>
            <a:ext cx="7812868" cy="660144"/>
          </a:xfrm>
        </p:spPr>
        <p:txBody>
          <a:bodyPr/>
          <a:lstStyle/>
          <a:p>
            <a:r>
              <a:rPr lang="sv-SE" sz="2400" dirty="0"/>
              <a:t>Organisationsstruktur 2023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5BC586D-6DA5-44BC-9BEC-1EE838A02A5D}"/>
              </a:ext>
            </a:extLst>
          </p:cNvPr>
          <p:cNvSpPr/>
          <p:nvPr/>
        </p:nvSpPr>
        <p:spPr>
          <a:xfrm>
            <a:off x="2824121" y="1261425"/>
            <a:ext cx="2266648" cy="584775"/>
          </a:xfrm>
          <a:prstGeom prst="rect">
            <a:avLst/>
          </a:prstGeom>
          <a:solidFill>
            <a:srgbClr val="4C4C4C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Dedicare AB (</a:t>
            </a:r>
            <a:r>
              <a:rPr kumimoji="0" lang="sv-SE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publ</a:t>
            </a: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93F1BF2-20D0-4684-9DB9-8ED0D2FA6B04}"/>
              </a:ext>
            </a:extLst>
          </p:cNvPr>
          <p:cNvSpPr/>
          <p:nvPr/>
        </p:nvSpPr>
        <p:spPr>
          <a:xfrm>
            <a:off x="2307082" y="2767025"/>
            <a:ext cx="1756098" cy="660144"/>
          </a:xfrm>
          <a:prstGeom prst="rect">
            <a:avLst/>
          </a:prstGeom>
          <a:solidFill>
            <a:srgbClr val="4C4C4C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Norge</a:t>
            </a: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B29BAC5B-D866-4048-85E3-C75483B31E1C}"/>
              </a:ext>
            </a:extLst>
          </p:cNvPr>
          <p:cNvSpPr/>
          <p:nvPr/>
        </p:nvSpPr>
        <p:spPr>
          <a:xfrm>
            <a:off x="4299553" y="2756747"/>
            <a:ext cx="1756098" cy="660144"/>
          </a:xfrm>
          <a:prstGeom prst="rect">
            <a:avLst/>
          </a:prstGeom>
          <a:solidFill>
            <a:srgbClr val="4C4C4C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Danmark</a:t>
            </a:r>
          </a:p>
        </p:txBody>
      </p:sp>
      <p:sp>
        <p:nvSpPr>
          <p:cNvPr id="7" name="Vänster klammerparentes 6">
            <a:extLst>
              <a:ext uri="{FF2B5EF4-FFF2-40B4-BE49-F238E27FC236}">
                <a16:creationId xmlns:a16="http://schemas.microsoft.com/office/drawing/2014/main" id="{C3AF0157-C9DE-4F1A-9DCD-7F41D8E98A5C}"/>
              </a:ext>
            </a:extLst>
          </p:cNvPr>
          <p:cNvSpPr/>
          <p:nvPr/>
        </p:nvSpPr>
        <p:spPr>
          <a:xfrm>
            <a:off x="5414745" y="985825"/>
            <a:ext cx="133128" cy="1052817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CF5EF1CD-11C6-47F7-8284-8F27A42DACA7}"/>
              </a:ext>
            </a:extLst>
          </p:cNvPr>
          <p:cNvSpPr/>
          <p:nvPr/>
        </p:nvSpPr>
        <p:spPr>
          <a:xfrm>
            <a:off x="357900" y="2779049"/>
            <a:ext cx="1756098" cy="660144"/>
          </a:xfrm>
          <a:prstGeom prst="rect">
            <a:avLst/>
          </a:prstGeom>
          <a:solidFill>
            <a:srgbClr val="4C4C4C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Sverige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67BFD76-FEC0-47B5-9A56-79E7914724E4}"/>
              </a:ext>
            </a:extLst>
          </p:cNvPr>
          <p:cNvSpPr/>
          <p:nvPr/>
        </p:nvSpPr>
        <p:spPr>
          <a:xfrm>
            <a:off x="6705361" y="4019782"/>
            <a:ext cx="829527" cy="447141"/>
          </a:xfrm>
          <a:prstGeom prst="rect">
            <a:avLst/>
          </a:prstGeom>
          <a:solidFill>
            <a:srgbClr val="4C4C4C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UK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5870DE3-2844-470D-9903-5A21745EA6B3}"/>
              </a:ext>
            </a:extLst>
          </p:cNvPr>
          <p:cNvSpPr txBox="1"/>
          <p:nvPr/>
        </p:nvSpPr>
        <p:spPr>
          <a:xfrm>
            <a:off x="5632173" y="882608"/>
            <a:ext cx="16950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5B59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</a:t>
            </a:r>
            <a:r>
              <a:rPr kumimoji="0" lang="sv-S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5B59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usiness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5B59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support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5B59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Finans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5B59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Marknad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5B59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5B59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1" u="none" strike="noStrike" kern="1200" cap="none" spc="0" normalizeH="0" baseline="0" noProof="0" dirty="0">
              <a:ln>
                <a:noFill/>
              </a:ln>
              <a:solidFill>
                <a:srgbClr val="5B5958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30" name="Vänster klammerparentes 29">
            <a:extLst>
              <a:ext uri="{FF2B5EF4-FFF2-40B4-BE49-F238E27FC236}">
                <a16:creationId xmlns:a16="http://schemas.microsoft.com/office/drawing/2014/main" id="{B5E1DA28-C364-4F4A-BC29-5BFBED0FA42C}"/>
              </a:ext>
            </a:extLst>
          </p:cNvPr>
          <p:cNvSpPr/>
          <p:nvPr/>
        </p:nvSpPr>
        <p:spPr>
          <a:xfrm rot="5400000">
            <a:off x="6999808" y="2899153"/>
            <a:ext cx="219437" cy="1756096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5FD106E-9C0B-468E-AB34-0A708E51A203}"/>
              </a:ext>
            </a:extLst>
          </p:cNvPr>
          <p:cNvSpPr/>
          <p:nvPr/>
        </p:nvSpPr>
        <p:spPr>
          <a:xfrm>
            <a:off x="6231480" y="2756625"/>
            <a:ext cx="1990028" cy="660144"/>
          </a:xfrm>
          <a:prstGeom prst="rect">
            <a:avLst/>
          </a:prstGeom>
          <a:solidFill>
            <a:srgbClr val="4C4C4C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Nya marknader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BA17052-2010-AC06-22F1-2B5B621ABA63}"/>
              </a:ext>
            </a:extLst>
          </p:cNvPr>
          <p:cNvSpPr txBox="1"/>
          <p:nvPr/>
        </p:nvSpPr>
        <p:spPr>
          <a:xfrm>
            <a:off x="359358" y="3552553"/>
            <a:ext cx="19056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Vård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Life Science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Socialt arbete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6C4E72E-1D1C-B9C0-4DEA-85F5168DBAAD}"/>
              </a:ext>
            </a:extLst>
          </p:cNvPr>
          <p:cNvSpPr txBox="1"/>
          <p:nvPr/>
        </p:nvSpPr>
        <p:spPr>
          <a:xfrm>
            <a:off x="2307082" y="3552553"/>
            <a:ext cx="219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Vård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Life science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Socialt arbete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Pedagogiskt arbete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3DEDBFD-4B41-5704-C5F6-47962CBDF7E8}"/>
              </a:ext>
            </a:extLst>
          </p:cNvPr>
          <p:cNvSpPr txBox="1"/>
          <p:nvPr/>
        </p:nvSpPr>
        <p:spPr>
          <a:xfrm>
            <a:off x="4300393" y="3521761"/>
            <a:ext cx="190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Vård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Life science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FB5FC51-9F29-7117-5B4B-437516AD5EE4}"/>
              </a:ext>
            </a:extLst>
          </p:cNvPr>
          <p:cNvSpPr txBox="1"/>
          <p:nvPr/>
        </p:nvSpPr>
        <p:spPr>
          <a:xfrm>
            <a:off x="268870" y="1082094"/>
            <a:ext cx="1623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u="none" strike="noStrike" kern="1200" cap="none" spc="0" normalizeH="0" baseline="0" noProof="0" dirty="0">
                <a:ln>
                  <a:noFill/>
                </a:ln>
                <a:solidFill>
                  <a:srgbClr val="5B59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180 anställda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u="none" strike="noStrike" kern="1200" cap="none" spc="0" normalizeH="0" baseline="0" noProof="0" dirty="0">
                <a:ln>
                  <a:noFill/>
                </a:ln>
                <a:solidFill>
                  <a:srgbClr val="5B59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80 - Norge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u="none" strike="noStrike" kern="1200" cap="none" spc="0" normalizeH="0" baseline="0" noProof="0" dirty="0">
                <a:ln>
                  <a:noFill/>
                </a:ln>
                <a:solidFill>
                  <a:srgbClr val="5B59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60 - Sverige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u="none" strike="noStrike" kern="1200" cap="none" spc="0" normalizeH="0" baseline="0" noProof="0" dirty="0">
                <a:ln>
                  <a:noFill/>
                </a:ln>
                <a:solidFill>
                  <a:srgbClr val="5B59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22 - Danmark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u="none" strike="noStrike" kern="1200" cap="none" spc="0" normalizeH="0" baseline="0" noProof="0" dirty="0">
                <a:ln>
                  <a:noFill/>
                </a:ln>
                <a:solidFill>
                  <a:srgbClr val="5B59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18 - Storbritannien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87A2266C-17D2-B1B3-7562-0EC63A082254}"/>
              </a:ext>
            </a:extLst>
          </p:cNvPr>
          <p:cNvSpPr txBox="1"/>
          <p:nvPr/>
        </p:nvSpPr>
        <p:spPr>
          <a:xfrm>
            <a:off x="6686185" y="4556189"/>
            <a:ext cx="1163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Vård</a:t>
            </a:r>
          </a:p>
        </p:txBody>
      </p:sp>
    </p:spTree>
    <p:extLst>
      <p:ext uri="{BB962C8B-B14F-4D97-AF65-F5344CB8AC3E}">
        <p14:creationId xmlns:p14="http://schemas.microsoft.com/office/powerpoint/2010/main" val="310695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ubrik 47"/>
          <p:cNvSpPr>
            <a:spLocks noGrp="1"/>
          </p:cNvSpPr>
          <p:nvPr>
            <p:ph type="title"/>
          </p:nvPr>
        </p:nvSpPr>
        <p:spPr>
          <a:xfrm>
            <a:off x="628650" y="1211512"/>
            <a:ext cx="7886700" cy="100917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7" name="Rektangel med rundade hörn 15">
            <a:extLst>
              <a:ext uri="{FF2B5EF4-FFF2-40B4-BE49-F238E27FC236}">
                <a16:creationId xmlns:a16="http://schemas.microsoft.com/office/drawing/2014/main" id="{186CB04B-AA25-42DE-8F25-2EAF28BF8FFA}"/>
              </a:ext>
            </a:extLst>
          </p:cNvPr>
          <p:cNvSpPr/>
          <p:nvPr/>
        </p:nvSpPr>
        <p:spPr>
          <a:xfrm>
            <a:off x="0" y="49188"/>
            <a:ext cx="9144000" cy="612068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81000" tIns="81000" rIns="81000" bIns="81000" rtlCol="0" anchor="t" anchorCtr="0">
            <a:noAutofit/>
          </a:bodyPr>
          <a:lstStyle/>
          <a:p>
            <a:pPr marL="0" marR="0" lvl="0" indent="0" algn="just" defTabSz="82296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270"/>
              </a:spcAft>
              <a:buClrTx/>
              <a:buSzTx/>
              <a:buFontTx/>
              <a:buNone/>
              <a:tabLst/>
              <a:defRPr/>
            </a:pPr>
            <a:endParaRPr kumimoji="0" lang="sv-SE" sz="162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D3F33BB-E71C-4113-A741-1EF8481892F2}"/>
              </a:ext>
            </a:extLst>
          </p:cNvPr>
          <p:cNvSpPr/>
          <p:nvPr/>
        </p:nvSpPr>
        <p:spPr>
          <a:xfrm>
            <a:off x="1616137" y="627281"/>
            <a:ext cx="64008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sv-SE" sz="14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in" panose="02000000000000000000" pitchFamily="2" charset="0"/>
              <a:ea typeface="Roboto Thin" panose="02000000000000000000" pitchFamily="2" charset="0"/>
              <a:cs typeface="Calibri Light" panose="020F0302020204030204" pitchFamily="34" charset="0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sv-SE" sz="14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in" panose="02000000000000000000" pitchFamily="2" charset="0"/>
              <a:ea typeface="Roboto Thin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BC533A2-A9C3-499C-80BB-90DCAE6932CD}"/>
              </a:ext>
            </a:extLst>
          </p:cNvPr>
          <p:cNvSpPr txBox="1"/>
          <p:nvPr/>
        </p:nvSpPr>
        <p:spPr>
          <a:xfrm>
            <a:off x="1152605" y="4102643"/>
            <a:ext cx="71538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sv-SE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</a:t>
            </a:r>
            <a:endParaRPr kumimoji="0" lang="sv-SE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75D9B016-64A0-48CE-8EBC-75D92DEC176D}"/>
              </a:ext>
            </a:extLst>
          </p:cNvPr>
          <p:cNvGrpSpPr/>
          <p:nvPr/>
        </p:nvGrpSpPr>
        <p:grpSpPr>
          <a:xfrm>
            <a:off x="1278341" y="1710805"/>
            <a:ext cx="6587318" cy="1909189"/>
            <a:chOff x="1278341" y="2652824"/>
            <a:chExt cx="6587318" cy="1909189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4F72B0F3-AEC7-4357-B7E2-AFA4B1C57B8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290" y="2655108"/>
              <a:ext cx="6281420" cy="1906905"/>
            </a:xfrm>
            <a:prstGeom prst="rect">
              <a:avLst/>
            </a:prstGeom>
          </p:spPr>
        </p:pic>
        <p:pic>
          <p:nvPicPr>
            <p:cNvPr id="13" name="Bildobjekt 12" descr="En bild som visar person, person, inomhus, tittar&#10;&#10;Automatiskt genererad beskrivning">
              <a:extLst>
                <a:ext uri="{FF2B5EF4-FFF2-40B4-BE49-F238E27FC236}">
                  <a16:creationId xmlns:a16="http://schemas.microsoft.com/office/drawing/2014/main" id="{69445489-6B52-4AAD-A59C-99E9141DA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7074" r="-16" b="26554"/>
            <a:stretch/>
          </p:blipFill>
          <p:spPr>
            <a:xfrm>
              <a:off x="1278341" y="2655108"/>
              <a:ext cx="2256430" cy="1906905"/>
            </a:xfrm>
            <a:prstGeom prst="rect">
              <a:avLst/>
            </a:prstGeom>
          </p:spPr>
        </p:pic>
        <p:pic>
          <p:nvPicPr>
            <p:cNvPr id="14" name="Bildobjekt 13" descr="En bild som visar person, vägg, kläder, inomhus&#10;&#10;Automatiskt genererad beskrivning">
              <a:extLst>
                <a:ext uri="{FF2B5EF4-FFF2-40B4-BE49-F238E27FC236}">
                  <a16:creationId xmlns:a16="http://schemas.microsoft.com/office/drawing/2014/main" id="{72CC3939-FBF3-49BC-BAC1-27FC9FE45A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15" t="5167" b="24148"/>
            <a:stretch/>
          </p:blipFill>
          <p:spPr>
            <a:xfrm>
              <a:off x="5609228" y="2655108"/>
              <a:ext cx="2256431" cy="1906905"/>
            </a:xfrm>
            <a:prstGeom prst="rect">
              <a:avLst/>
            </a:prstGeom>
          </p:spPr>
        </p:pic>
        <p:pic>
          <p:nvPicPr>
            <p:cNvPr id="15" name="Bildobjekt 14" descr="En bild som visar person, inomhus, vägg&#10;&#10;Automatiskt genererad beskrivning">
              <a:extLst>
                <a:ext uri="{FF2B5EF4-FFF2-40B4-BE49-F238E27FC236}">
                  <a16:creationId xmlns:a16="http://schemas.microsoft.com/office/drawing/2014/main" id="{CA9D5350-416C-4989-A5F2-3B50E4DA6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19" t="4747" r="8618" b="32957"/>
            <a:stretch/>
          </p:blipFill>
          <p:spPr>
            <a:xfrm>
              <a:off x="5609228" y="2653966"/>
              <a:ext cx="2256430" cy="1906905"/>
            </a:xfrm>
            <a:prstGeom prst="rect">
              <a:avLst/>
            </a:prstGeom>
          </p:spPr>
        </p:pic>
        <p:pic>
          <p:nvPicPr>
            <p:cNvPr id="16" name="Bildobjekt 15" descr="En bild som visar person, kostym, står, klädd&#10;&#10;Automatiskt genererad beskrivning">
              <a:extLst>
                <a:ext uri="{FF2B5EF4-FFF2-40B4-BE49-F238E27FC236}">
                  <a16:creationId xmlns:a16="http://schemas.microsoft.com/office/drawing/2014/main" id="{A56B9FEB-08E8-4D4B-A713-00B293BB8E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30" t="4446" b="17723"/>
            <a:stretch/>
          </p:blipFill>
          <p:spPr>
            <a:xfrm>
              <a:off x="3534772" y="2652824"/>
              <a:ext cx="2074456" cy="1906905"/>
            </a:xfrm>
            <a:prstGeom prst="rect">
              <a:avLst/>
            </a:prstGeom>
          </p:spPr>
        </p:pic>
      </p:grpSp>
      <p:pic>
        <p:nvPicPr>
          <p:cNvPr id="3" name="Bildobjekt 2">
            <a:extLst>
              <a:ext uri="{FF2B5EF4-FFF2-40B4-BE49-F238E27FC236}">
                <a16:creationId xmlns:a16="http://schemas.microsoft.com/office/drawing/2014/main" id="{358AEEE7-0B61-4ECC-83FC-7B7FDD0188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03" y="762874"/>
            <a:ext cx="1560393" cy="3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7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E61DF9EA-9EB7-4D4D-9549-E39FE6054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05" y="334843"/>
            <a:ext cx="7812087" cy="728663"/>
          </a:xfrm>
        </p:spPr>
        <p:txBody>
          <a:bodyPr wrap="square" anchor="t">
            <a:normAutofit fontScale="90000"/>
          </a:bodyPr>
          <a:lstStyle/>
          <a:p>
            <a:r>
              <a:rPr lang="sv-SE" dirty="0"/>
              <a:t>Dedicare 2022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6275A3D-52FB-402E-8625-435CABA846C5}"/>
              </a:ext>
            </a:extLst>
          </p:cNvPr>
          <p:cNvSpPr txBox="1">
            <a:spLocks/>
          </p:cNvSpPr>
          <p:nvPr/>
        </p:nvSpPr>
        <p:spPr>
          <a:xfrm>
            <a:off x="6480210" y="1157288"/>
            <a:ext cx="2601797" cy="3709180"/>
          </a:xfrm>
          <a:prstGeom prst="rect">
            <a:avLst/>
          </a:prstGeo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spcBef>
                <a:spcPts val="500"/>
              </a:spcBef>
              <a:spcAft>
                <a:spcPts val="3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chemeClr val="bg2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358775" indent="-179388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rgbClr val="4C4C4C"/>
                </a:solidFill>
                <a:latin typeface="Roboto Light" pitchFamily="2" charset="0"/>
                <a:ea typeface="Roboto Light" pitchFamily="2" charset="0"/>
                <a:cs typeface="+mn-cs"/>
              </a:defRPr>
            </a:lvl2pPr>
            <a:lvl3pPr marL="538163" indent="-179388" algn="l" defTabSz="914400" rtl="0" eaLnBrk="1" latinLnBrk="0" hangingPunct="1">
              <a:spcBef>
                <a:spcPts val="300"/>
              </a:spcBef>
              <a:spcAft>
                <a:spcPts val="2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rgbClr val="4C4C4C"/>
                </a:solidFill>
                <a:latin typeface="Roboto Light" pitchFamily="2" charset="0"/>
                <a:ea typeface="Roboto Light" pitchFamily="2" charset="0"/>
                <a:cs typeface="+mn-cs"/>
              </a:defRPr>
            </a:lvl3pPr>
            <a:lvl4pPr marL="717550" indent="-179388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rgbClr val="4C4C4C"/>
                </a:solidFill>
                <a:latin typeface="Roboto Light" pitchFamily="2" charset="0"/>
                <a:ea typeface="Roboto Light" pitchFamily="2" charset="0"/>
                <a:cs typeface="+mn-cs"/>
              </a:defRPr>
            </a:lvl4pPr>
            <a:lvl5pPr marL="896938" indent="-179388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rgbClr val="4C4C4C"/>
                </a:solidFill>
                <a:latin typeface="Roboto Light" pitchFamily="2" charset="0"/>
                <a:ea typeface="Roboto Light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Intäkter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Intäkter 1 789 MSEK (1 283)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Tillväxt 39% jmf med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Lönsamhet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Rörelseresultat 135,9 MSEK (89,2)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Rörelsemarginal 7,6% (7,0%)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F405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 Light" pitchFamily="2" charset="0"/>
              <a:ea typeface="Roboto Light" pitchFamily="2" charset="0"/>
              <a:cs typeface="+mn-cs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6D36642-011E-A86C-4999-46FF1A558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" y="1157287"/>
            <a:ext cx="5989841" cy="331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1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68C0E1C-A25C-464C-AFF7-87031C403B39}"/>
              </a:ext>
            </a:extLst>
          </p:cNvPr>
          <p:cNvSpPr/>
          <p:nvPr/>
        </p:nvSpPr>
        <p:spPr>
          <a:xfrm>
            <a:off x="532830" y="2316864"/>
            <a:ext cx="8066087" cy="16366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E6D2CC0-B5D3-435F-96C1-1AC355C4B6A5}"/>
              </a:ext>
            </a:extLst>
          </p:cNvPr>
          <p:cNvSpPr/>
          <p:nvPr/>
        </p:nvSpPr>
        <p:spPr>
          <a:xfrm>
            <a:off x="537635" y="2316864"/>
            <a:ext cx="18404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sv-SE" sz="1600" b="1" dirty="0">
                <a:solidFill>
                  <a:srgbClr val="4C4C4C"/>
                </a:solidFill>
                <a:latin typeface="Roboto" pitchFamily="2" charset="0"/>
                <a:ea typeface="Roboto" pitchFamily="2" charset="0"/>
                <a:cs typeface="Calibri Light" panose="020F0302020204030204" pitchFamily="34" charset="0"/>
              </a:rPr>
              <a:t>Över tid växa med minst 10% </a:t>
            </a:r>
            <a:r>
              <a:rPr lang="sv-SE" sz="1600" dirty="0">
                <a:solidFill>
                  <a:srgbClr val="4C4C4C"/>
                </a:solidFill>
                <a:latin typeface="Roboto" pitchFamily="2" charset="0"/>
                <a:ea typeface="Roboto" pitchFamily="2" charset="0"/>
                <a:cs typeface="Calibri Light" panose="020F0302020204030204" pitchFamily="34" charset="0"/>
              </a:rPr>
              <a:t>Målet inkluderar tilläggsförvärv. </a:t>
            </a:r>
            <a:endParaRPr kumimoji="0" lang="sv-SE" sz="160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Calibri Light" panose="020F0302020204030204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3FC53F6-50FE-43F2-9842-09468E9A0835}"/>
              </a:ext>
            </a:extLst>
          </p:cNvPr>
          <p:cNvSpPr/>
          <p:nvPr/>
        </p:nvSpPr>
        <p:spPr>
          <a:xfrm>
            <a:off x="2490749" y="2337808"/>
            <a:ext cx="1916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Calibri Light" panose="020F0302020204030204" pitchFamily="34" charset="0"/>
              </a:rPr>
              <a:t>Rörelsemarginalen ska överstiga </a:t>
            </a: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Calibri Light" panose="020F0302020204030204" pitchFamily="34" charset="0"/>
              </a:rPr>
              <a:t>7,0 procent.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AA2A957-99DB-49F5-A168-061D5E2074D5}"/>
              </a:ext>
            </a:extLst>
          </p:cNvPr>
          <p:cNvSpPr/>
          <p:nvPr/>
        </p:nvSpPr>
        <p:spPr>
          <a:xfrm>
            <a:off x="4571999" y="2348367"/>
            <a:ext cx="1848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Calibri Light" panose="020F0302020204030204" pitchFamily="34" charset="0"/>
              </a:rPr>
              <a:t>S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Calibri Light" panose="020F0302020204030204" pitchFamily="34" charset="0"/>
              </a:rPr>
              <a:t>oliditeten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Calibri Light" panose="020F0302020204030204" pitchFamily="34" charset="0"/>
              </a:rPr>
              <a:t> ska uppgå till </a:t>
            </a: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Calibri Light" panose="020F0302020204030204" pitchFamily="34" charset="0"/>
              </a:rPr>
              <a:t>minst 30 procent.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8058745-8265-450B-92CD-43F67F00F1D9}"/>
              </a:ext>
            </a:extLst>
          </p:cNvPr>
          <p:cNvSpPr/>
          <p:nvPr/>
        </p:nvSpPr>
        <p:spPr>
          <a:xfrm>
            <a:off x="6558479" y="2363735"/>
            <a:ext cx="19784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Calibri Light" panose="020F0302020204030204" pitchFamily="34" charset="0"/>
              </a:rPr>
              <a:t>Utdelningen ska utgöra </a:t>
            </a: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Calibri Light" panose="020F0302020204030204" pitchFamily="34" charset="0"/>
              </a:rPr>
              <a:t>minst 50 procent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Calibri Light" panose="020F0302020204030204" pitchFamily="34" charset="0"/>
              </a:rPr>
              <a:t>av nettoresultatet.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7B7D0487-84E7-4A46-944B-7C3D0432B7EF}"/>
              </a:ext>
            </a:extLst>
          </p:cNvPr>
          <p:cNvSpPr/>
          <p:nvPr/>
        </p:nvSpPr>
        <p:spPr bwMode="auto">
          <a:xfrm>
            <a:off x="4549761" y="1519243"/>
            <a:ext cx="1871154" cy="6235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ECEDED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Soliditet</a:t>
            </a:r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B1E93444-9408-439C-A688-58BC6C9449DD}"/>
              </a:ext>
            </a:extLst>
          </p:cNvPr>
          <p:cNvSpPr/>
          <p:nvPr/>
        </p:nvSpPr>
        <p:spPr bwMode="auto">
          <a:xfrm>
            <a:off x="6558478" y="1512316"/>
            <a:ext cx="1978483" cy="6235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ECEDED"/>
              </a:buClr>
              <a:buSzPct val="85000"/>
              <a:buFontTx/>
              <a:buNone/>
              <a:tabLst/>
              <a:defRPr/>
            </a:pPr>
            <a:r>
              <a:rPr kumimoji="0" lang="en-US" sz="17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Utdelningspolicy</a:t>
            </a:r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211EBF56-3D4E-4BC7-8DEB-626CC81CC300}"/>
              </a:ext>
            </a:extLst>
          </p:cNvPr>
          <p:cNvSpPr/>
          <p:nvPr/>
        </p:nvSpPr>
        <p:spPr bwMode="auto">
          <a:xfrm>
            <a:off x="506899" y="1505250"/>
            <a:ext cx="1871154" cy="6235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ECEDED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Tillväxt</a:t>
            </a:r>
          </a:p>
        </p:txBody>
      </p:sp>
      <p:sp>
        <p:nvSpPr>
          <p:cNvPr id="10" name="Rectangle 42">
            <a:extLst>
              <a:ext uri="{FF2B5EF4-FFF2-40B4-BE49-F238E27FC236}">
                <a16:creationId xmlns:a16="http://schemas.microsoft.com/office/drawing/2014/main" id="{E617F98F-A12E-4E34-AA47-BCD7FD3A9787}"/>
              </a:ext>
            </a:extLst>
          </p:cNvPr>
          <p:cNvSpPr/>
          <p:nvPr/>
        </p:nvSpPr>
        <p:spPr bwMode="auto">
          <a:xfrm>
            <a:off x="2490749" y="1511497"/>
            <a:ext cx="1916359" cy="6235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ECEDED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Rörelsemarginal</a:t>
            </a: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E27DB1A3-F59E-4391-B945-F7BBB74B3C0D}"/>
              </a:ext>
            </a:extLst>
          </p:cNvPr>
          <p:cNvSpPr/>
          <p:nvPr/>
        </p:nvSpPr>
        <p:spPr bwMode="auto">
          <a:xfrm>
            <a:off x="537635" y="784560"/>
            <a:ext cx="7999326" cy="598392"/>
          </a:xfrm>
          <a:prstGeom prst="roundRect">
            <a:avLst/>
          </a:prstGeom>
          <a:solidFill>
            <a:srgbClr val="EF4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ECEDED"/>
              </a:buClr>
              <a:buSzPct val="85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n-cs"/>
              </a:rPr>
              <a:t>Finansiella mål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28C124A-AD71-44A4-B349-CAB0EA0B2E8F}"/>
              </a:ext>
            </a:extLst>
          </p:cNvPr>
          <p:cNvSpPr/>
          <p:nvPr/>
        </p:nvSpPr>
        <p:spPr>
          <a:xfrm>
            <a:off x="2527889" y="4471424"/>
            <a:ext cx="19163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Calibri Light" panose="020F0302020204030204" pitchFamily="34" charset="0"/>
              </a:rPr>
              <a:t>7,6 procent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325633E-635A-461E-85EC-264DB747DA91}"/>
              </a:ext>
            </a:extLst>
          </p:cNvPr>
          <p:cNvSpPr/>
          <p:nvPr/>
        </p:nvSpPr>
        <p:spPr>
          <a:xfrm>
            <a:off x="4609139" y="4481983"/>
            <a:ext cx="18489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Calibri Light" panose="020F0302020204030204" pitchFamily="34" charset="0"/>
              </a:rPr>
              <a:t>30,6 procent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Calibri Light" panose="020F0302020204030204" pitchFamily="34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8C18D54-5601-4D6D-B180-2768488C86B7}"/>
              </a:ext>
            </a:extLst>
          </p:cNvPr>
          <p:cNvSpPr/>
          <p:nvPr/>
        </p:nvSpPr>
        <p:spPr>
          <a:xfrm>
            <a:off x="6716962" y="4481983"/>
            <a:ext cx="1978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Calibri Light" panose="020F0302020204030204" pitchFamily="34" charset="0"/>
              </a:rPr>
              <a:t>57 procent</a:t>
            </a:r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4DCE2A4F-1EEC-42AC-9165-2FF6829DEEF5}"/>
              </a:ext>
            </a:extLst>
          </p:cNvPr>
          <p:cNvCxnSpPr>
            <a:cxnSpLocks/>
          </p:cNvCxnSpPr>
          <p:nvPr/>
        </p:nvCxnSpPr>
        <p:spPr>
          <a:xfrm>
            <a:off x="371791" y="4070320"/>
            <a:ext cx="832365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Rektangel 15">
            <a:extLst>
              <a:ext uri="{FF2B5EF4-FFF2-40B4-BE49-F238E27FC236}">
                <a16:creationId xmlns:a16="http://schemas.microsoft.com/office/drawing/2014/main" id="{FE0F2BBA-4B74-4229-B58E-2DA7273FE0E9}"/>
              </a:ext>
            </a:extLst>
          </p:cNvPr>
          <p:cNvSpPr/>
          <p:nvPr/>
        </p:nvSpPr>
        <p:spPr>
          <a:xfrm>
            <a:off x="532830" y="4503791"/>
            <a:ext cx="19163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Calibri Light" panose="020F0302020204030204" pitchFamily="34" charset="0"/>
              </a:rPr>
              <a:t>41,5 procent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Calibri Light" panose="020F0302020204030204" pitchFamily="34" charset="0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Calibri Light" panose="020F0302020204030204" pitchFamily="34" charset="0"/>
              </a:rPr>
              <a:t>Organisk 37,3 procent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Calibri Light" panose="020F0302020204030204" pitchFamily="34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0267C9B9-6E19-4CD3-910E-81E1A757D50B}"/>
              </a:ext>
            </a:extLst>
          </p:cNvPr>
          <p:cNvSpPr/>
          <p:nvPr/>
        </p:nvSpPr>
        <p:spPr>
          <a:xfrm>
            <a:off x="532830" y="4167656"/>
            <a:ext cx="19163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939A9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Calibri Light" panose="020F0302020204030204" pitchFamily="34" charset="0"/>
              </a:rPr>
              <a:t>Utfall 2022:</a:t>
            </a:r>
          </a:p>
        </p:txBody>
      </p:sp>
    </p:spTree>
    <p:extLst>
      <p:ext uri="{BB962C8B-B14F-4D97-AF65-F5344CB8AC3E}">
        <p14:creationId xmlns:p14="http://schemas.microsoft.com/office/powerpoint/2010/main" val="121907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BFE5C9-A18E-4E8A-B2E3-D8CD35A6D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00" y="232653"/>
            <a:ext cx="7812868" cy="675533"/>
          </a:xfrm>
        </p:spPr>
        <p:txBody>
          <a:bodyPr/>
          <a:lstStyle/>
          <a:p>
            <a:r>
              <a:rPr lang="sv-SE" sz="2500" dirty="0"/>
              <a:t>Sverige 2022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D6E4C5F9-9A2D-4E97-BF8F-3E344790AB02}"/>
              </a:ext>
            </a:extLst>
          </p:cNvPr>
          <p:cNvSpPr txBox="1">
            <a:spLocks/>
          </p:cNvSpPr>
          <p:nvPr/>
        </p:nvSpPr>
        <p:spPr>
          <a:xfrm>
            <a:off x="6338276" y="1157287"/>
            <a:ext cx="2610338" cy="2930159"/>
          </a:xfrm>
          <a:prstGeom prst="rect">
            <a:avLst/>
          </a:prstGeo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spcBef>
                <a:spcPts val="500"/>
              </a:spcBef>
              <a:spcAft>
                <a:spcPts val="3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chemeClr val="bg2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358775" indent="-179388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rgbClr val="4C4C4C"/>
                </a:solidFill>
                <a:latin typeface="Roboto Light" pitchFamily="2" charset="0"/>
                <a:ea typeface="Roboto Light" pitchFamily="2" charset="0"/>
                <a:cs typeface="+mn-cs"/>
              </a:defRPr>
            </a:lvl2pPr>
            <a:lvl3pPr marL="538163" indent="-179388" algn="l" defTabSz="914400" rtl="0" eaLnBrk="1" latinLnBrk="0" hangingPunct="1">
              <a:spcBef>
                <a:spcPts val="300"/>
              </a:spcBef>
              <a:spcAft>
                <a:spcPts val="2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rgbClr val="4C4C4C"/>
                </a:solidFill>
                <a:latin typeface="Roboto Light" pitchFamily="2" charset="0"/>
                <a:ea typeface="Roboto Light" pitchFamily="2" charset="0"/>
                <a:cs typeface="+mn-cs"/>
              </a:defRPr>
            </a:lvl3pPr>
            <a:lvl4pPr marL="717550" indent="-179388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rgbClr val="4C4C4C"/>
                </a:solidFill>
                <a:latin typeface="Roboto Light" pitchFamily="2" charset="0"/>
                <a:ea typeface="Roboto Light" pitchFamily="2" charset="0"/>
                <a:cs typeface="+mn-cs"/>
              </a:defRPr>
            </a:lvl4pPr>
            <a:lvl5pPr marL="896938" indent="-179388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rgbClr val="4C4C4C"/>
                </a:solidFill>
                <a:latin typeface="Roboto Light" pitchFamily="2" charset="0"/>
                <a:ea typeface="Roboto Light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Intäkter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Intäkter 562 MSEK (449)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Tillväxt 25% jmf med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Lönsamhet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Rörelseresultat 31,6 MSEK (14,6)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Rörelsemarginal 5,6% (3,2%)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None/>
              <a:tabLst/>
              <a:defRPr/>
            </a:pPr>
            <a:r>
              <a:rPr lang="sv-SE" sz="1200" b="1" dirty="0">
                <a:solidFill>
                  <a:srgbClr val="000000"/>
                </a:solidFill>
              </a:rPr>
              <a:t>Övrigt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Light" pitchFamily="2" charset="0"/>
              <a:ea typeface="Roboto Light" pitchFamily="2" charset="0"/>
              <a:cs typeface="+mn-cs"/>
            </a:endParaRP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lang="sv-SE" sz="1200" dirty="0">
                <a:solidFill>
                  <a:srgbClr val="000000"/>
                </a:solidFill>
              </a:rPr>
              <a:t>H&amp;P Interim &amp; </a:t>
            </a:r>
            <a:r>
              <a:rPr lang="sv-SE" sz="1200" dirty="0" err="1">
                <a:solidFill>
                  <a:srgbClr val="000000"/>
                </a:solidFill>
              </a:rPr>
              <a:t>Search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Light" pitchFamily="2" charset="0"/>
              <a:ea typeface="Roboto Light" pitchFamily="2" charset="0"/>
              <a:cs typeface="+mn-cs"/>
            </a:endParaRP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Light" pitchFamily="2" charset="0"/>
              <a:ea typeface="Roboto Light" pitchFamily="2" charset="0"/>
              <a:cs typeface="+mn-cs"/>
            </a:endParaRP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F405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 Light" pitchFamily="2" charset="0"/>
              <a:ea typeface="Roboto Light" pitchFamily="2" charset="0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F6F1434-8CCA-42F2-A077-B8B4626BC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011" y="380994"/>
            <a:ext cx="650685" cy="41617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4FA2D9A-3D57-6A68-6696-7BDB8AC5B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38" y="1157288"/>
            <a:ext cx="5700298" cy="3297482"/>
          </a:xfrm>
          <a:prstGeom prst="rect">
            <a:avLst/>
          </a:prstGeom>
        </p:spPr>
      </p:pic>
      <p:pic>
        <p:nvPicPr>
          <p:cNvPr id="2052" name="Picture 4" descr="H&amp;P Search &amp; Interim | Stockholm">
            <a:extLst>
              <a:ext uri="{FF2B5EF4-FFF2-40B4-BE49-F238E27FC236}">
                <a16:creationId xmlns:a16="http://schemas.microsoft.com/office/drawing/2014/main" id="{07AECFB2-CBF4-9091-3850-C871FB02E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64" y="3790951"/>
            <a:ext cx="2173472" cy="66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6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BFE5C9-A18E-4E8A-B2E3-D8CD35A6D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31" y="185757"/>
            <a:ext cx="7812868" cy="675533"/>
          </a:xfrm>
        </p:spPr>
        <p:txBody>
          <a:bodyPr/>
          <a:lstStyle/>
          <a:p>
            <a:r>
              <a:rPr lang="sv-SE" sz="2500" dirty="0"/>
              <a:t>Norge 2022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3A1DF029-63ED-47F0-93C5-53BA145BC6C8}"/>
              </a:ext>
            </a:extLst>
          </p:cNvPr>
          <p:cNvSpPr txBox="1">
            <a:spLocks/>
          </p:cNvSpPr>
          <p:nvPr/>
        </p:nvSpPr>
        <p:spPr>
          <a:xfrm>
            <a:off x="6228859" y="1157288"/>
            <a:ext cx="2800844" cy="2168264"/>
          </a:xfrm>
          <a:prstGeom prst="rect">
            <a:avLst/>
          </a:prstGeo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spcBef>
                <a:spcPts val="500"/>
              </a:spcBef>
              <a:spcAft>
                <a:spcPts val="3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chemeClr val="bg2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358775" indent="-179388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rgbClr val="4C4C4C"/>
                </a:solidFill>
                <a:latin typeface="Roboto Light" pitchFamily="2" charset="0"/>
                <a:ea typeface="Roboto Light" pitchFamily="2" charset="0"/>
                <a:cs typeface="+mn-cs"/>
              </a:defRPr>
            </a:lvl2pPr>
            <a:lvl3pPr marL="538163" indent="-179388" algn="l" defTabSz="914400" rtl="0" eaLnBrk="1" latinLnBrk="0" hangingPunct="1">
              <a:spcBef>
                <a:spcPts val="300"/>
              </a:spcBef>
              <a:spcAft>
                <a:spcPts val="2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rgbClr val="4C4C4C"/>
                </a:solidFill>
                <a:latin typeface="Roboto Light" pitchFamily="2" charset="0"/>
                <a:ea typeface="Roboto Light" pitchFamily="2" charset="0"/>
                <a:cs typeface="+mn-cs"/>
              </a:defRPr>
            </a:lvl3pPr>
            <a:lvl4pPr marL="717550" indent="-179388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rgbClr val="4C4C4C"/>
                </a:solidFill>
                <a:latin typeface="Roboto Light" pitchFamily="2" charset="0"/>
                <a:ea typeface="Roboto Light" pitchFamily="2" charset="0"/>
                <a:cs typeface="+mn-cs"/>
              </a:defRPr>
            </a:lvl4pPr>
            <a:lvl5pPr marL="896938" indent="-179388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EF4050"/>
              </a:buClr>
              <a:buFont typeface="Arial" pitchFamily="34" charset="0"/>
              <a:buChar char="•"/>
              <a:defRPr sz="1600" b="0" i="0" kern="1200">
                <a:solidFill>
                  <a:srgbClr val="4C4C4C"/>
                </a:solidFill>
                <a:latin typeface="Roboto Light" pitchFamily="2" charset="0"/>
                <a:ea typeface="Roboto Light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Intäkter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Intäkter 1 016 MSEK (651)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Tillväxt 56% jmf med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Lönsamhet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Rörelseresultat 112,2 MSEK (72,4)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00027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Rörelsemarginal 11,0% (11,1%)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EF405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Roboto Light" pitchFamily="2" charset="0"/>
              <a:ea typeface="Roboto Light" pitchFamily="2" charset="0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CC42360-901F-779C-0456-097901D5E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86" y="1157288"/>
            <a:ext cx="5817584" cy="328185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D7E9EC3-14B0-C9B5-241D-ED253F2BD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881" y="368123"/>
            <a:ext cx="652329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24923"/>
      </p:ext>
    </p:extLst>
  </p:cSld>
  <p:clrMapOvr>
    <a:masterClrMapping/>
  </p:clrMapOvr>
</p:sld>
</file>

<file path=ppt/theme/theme1.xml><?xml version="1.0" encoding="utf-8"?>
<a:theme xmlns:a="http://schemas.openxmlformats.org/drawingml/2006/main" name="Intro">
  <a:themeElements>
    <a:clrScheme name="Dedicare inkl affärsområden">
      <a:dk1>
        <a:sysClr val="windowText" lastClr="000000"/>
      </a:dk1>
      <a:lt1>
        <a:sysClr val="window" lastClr="FFFFFF"/>
      </a:lt1>
      <a:dk2>
        <a:srgbClr val="E00027"/>
      </a:dk2>
      <a:lt2>
        <a:srgbClr val="4C4C4C"/>
      </a:lt2>
      <a:accent1>
        <a:srgbClr val="58A618"/>
      </a:accent1>
      <a:accent2>
        <a:srgbClr val="FF7F45"/>
      </a:accent2>
      <a:accent3>
        <a:srgbClr val="63B1E5"/>
      </a:accent3>
      <a:accent4>
        <a:srgbClr val="9093CE"/>
      </a:accent4>
      <a:accent5>
        <a:srgbClr val="9C5FB5"/>
      </a:accent5>
      <a:accent6>
        <a:srgbClr val="0094B3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Intro">
  <a:themeElements>
    <a:clrScheme name="Dedicare inkl affärsområden">
      <a:dk1>
        <a:sysClr val="windowText" lastClr="000000"/>
      </a:dk1>
      <a:lt1>
        <a:sysClr val="window" lastClr="FFFFFF"/>
      </a:lt1>
      <a:dk2>
        <a:srgbClr val="E00027"/>
      </a:dk2>
      <a:lt2>
        <a:srgbClr val="4C4C4C"/>
      </a:lt2>
      <a:accent1>
        <a:srgbClr val="58A618"/>
      </a:accent1>
      <a:accent2>
        <a:srgbClr val="FF7F45"/>
      </a:accent2>
      <a:accent3>
        <a:srgbClr val="63B1E5"/>
      </a:accent3>
      <a:accent4>
        <a:srgbClr val="9093CE"/>
      </a:accent4>
      <a:accent5>
        <a:srgbClr val="9C5FB5"/>
      </a:accent5>
      <a:accent6>
        <a:srgbClr val="0094B3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Dedicare">
  <a:themeElements>
    <a:clrScheme name="Dedicare">
      <a:dk1>
        <a:srgbClr val="000000"/>
      </a:dk1>
      <a:lt1>
        <a:srgbClr val="FFFFFF"/>
      </a:lt1>
      <a:dk2>
        <a:srgbClr val="EF4050"/>
      </a:dk2>
      <a:lt2>
        <a:srgbClr val="4C4C4C"/>
      </a:lt2>
      <a:accent1>
        <a:srgbClr val="EF4050"/>
      </a:accent1>
      <a:accent2>
        <a:srgbClr val="323333"/>
      </a:accent2>
      <a:accent3>
        <a:srgbClr val="515659"/>
      </a:accent3>
      <a:accent4>
        <a:srgbClr val="EEEDEE"/>
      </a:accent4>
      <a:accent5>
        <a:srgbClr val="F48B95"/>
      </a:accent5>
      <a:accent6>
        <a:srgbClr val="939A9E"/>
      </a:accent6>
      <a:hlink>
        <a:srgbClr val="EF4050"/>
      </a:hlink>
      <a:folHlink>
        <a:srgbClr val="32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Dedicare final PPTX " id="{3DD4A4F8-EB1F-AA4F-A693-190EAFC6BE13}" vid="{4921744B-ED8C-A04B-B2DF-D4CCCA179A4C}"/>
    </a:ext>
  </a:extLst>
</a:theme>
</file>

<file path=ppt/theme/theme12.xml><?xml version="1.0" encoding="utf-8"?>
<a:theme xmlns:a="http://schemas.openxmlformats.org/drawingml/2006/main" name="2_Dedicare">
  <a:themeElements>
    <a:clrScheme name="Dedicare">
      <a:dk1>
        <a:srgbClr val="000000"/>
      </a:dk1>
      <a:lt1>
        <a:srgbClr val="FFFFFF"/>
      </a:lt1>
      <a:dk2>
        <a:srgbClr val="EF4050"/>
      </a:dk2>
      <a:lt2>
        <a:srgbClr val="4C4C4C"/>
      </a:lt2>
      <a:accent1>
        <a:srgbClr val="EF4050"/>
      </a:accent1>
      <a:accent2>
        <a:srgbClr val="323333"/>
      </a:accent2>
      <a:accent3>
        <a:srgbClr val="515659"/>
      </a:accent3>
      <a:accent4>
        <a:srgbClr val="EEEDEE"/>
      </a:accent4>
      <a:accent5>
        <a:srgbClr val="F48B95"/>
      </a:accent5>
      <a:accent6>
        <a:srgbClr val="939A9E"/>
      </a:accent6>
      <a:hlink>
        <a:srgbClr val="EF4050"/>
      </a:hlink>
      <a:folHlink>
        <a:srgbClr val="32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Dedicare POTX" id="{5E69FDAF-9568-974B-89DC-D15E6104C1C1}" vid="{25B18FC8-AED7-124C-9781-C629ED26C685}"/>
    </a:ext>
  </a:extLst>
</a:theme>
</file>

<file path=ppt/theme/theme13.xml><?xml version="1.0" encoding="utf-8"?>
<a:theme xmlns:a="http://schemas.openxmlformats.org/drawingml/2006/main" name="3_Dedicare">
  <a:themeElements>
    <a:clrScheme name="Dedicare">
      <a:dk1>
        <a:srgbClr val="000000"/>
      </a:dk1>
      <a:lt1>
        <a:srgbClr val="FFFFFF"/>
      </a:lt1>
      <a:dk2>
        <a:srgbClr val="EF4050"/>
      </a:dk2>
      <a:lt2>
        <a:srgbClr val="4C4C4C"/>
      </a:lt2>
      <a:accent1>
        <a:srgbClr val="EF4050"/>
      </a:accent1>
      <a:accent2>
        <a:srgbClr val="323333"/>
      </a:accent2>
      <a:accent3>
        <a:srgbClr val="515659"/>
      </a:accent3>
      <a:accent4>
        <a:srgbClr val="EEEDEE"/>
      </a:accent4>
      <a:accent5>
        <a:srgbClr val="F48B95"/>
      </a:accent5>
      <a:accent6>
        <a:srgbClr val="939A9E"/>
      </a:accent6>
      <a:hlink>
        <a:srgbClr val="EF4050"/>
      </a:hlink>
      <a:folHlink>
        <a:srgbClr val="32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Dedicare POTX" id="{5E69FDAF-9568-974B-89DC-D15E6104C1C1}" vid="{25B18FC8-AED7-124C-9781-C629ED26C685}"/>
    </a:ext>
  </a:extLst>
</a:theme>
</file>

<file path=ppt/theme/theme14.xml><?xml version="1.0" encoding="utf-8"?>
<a:theme xmlns:a="http://schemas.openxmlformats.org/drawingml/2006/main" name="4_Dedicare">
  <a:themeElements>
    <a:clrScheme name="Dedicare">
      <a:dk1>
        <a:srgbClr val="000000"/>
      </a:dk1>
      <a:lt1>
        <a:srgbClr val="FFFFFF"/>
      </a:lt1>
      <a:dk2>
        <a:srgbClr val="EF4050"/>
      </a:dk2>
      <a:lt2>
        <a:srgbClr val="4C4C4C"/>
      </a:lt2>
      <a:accent1>
        <a:srgbClr val="EF4050"/>
      </a:accent1>
      <a:accent2>
        <a:srgbClr val="323333"/>
      </a:accent2>
      <a:accent3>
        <a:srgbClr val="515659"/>
      </a:accent3>
      <a:accent4>
        <a:srgbClr val="EEEDEE"/>
      </a:accent4>
      <a:accent5>
        <a:srgbClr val="F48B95"/>
      </a:accent5>
      <a:accent6>
        <a:srgbClr val="939A9E"/>
      </a:accent6>
      <a:hlink>
        <a:srgbClr val="EF4050"/>
      </a:hlink>
      <a:folHlink>
        <a:srgbClr val="32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Dedicare final PPTX " id="{3DD4A4F8-EB1F-AA4F-A693-190EAFC6BE13}" vid="{4921744B-ED8C-A04B-B2DF-D4CCCA179A4C}"/>
    </a:ext>
  </a:extLst>
</a:theme>
</file>

<file path=ppt/theme/theme15.xml><?xml version="1.0" encoding="utf-8"?>
<a:theme xmlns:a="http://schemas.openxmlformats.org/drawingml/2006/main" name="3_Intro">
  <a:themeElements>
    <a:clrScheme name="Dedicare inkl affärsområden">
      <a:dk1>
        <a:sysClr val="windowText" lastClr="000000"/>
      </a:dk1>
      <a:lt1>
        <a:sysClr val="window" lastClr="FFFFFF"/>
      </a:lt1>
      <a:dk2>
        <a:srgbClr val="E00027"/>
      </a:dk2>
      <a:lt2>
        <a:srgbClr val="4C4C4C"/>
      </a:lt2>
      <a:accent1>
        <a:srgbClr val="58A618"/>
      </a:accent1>
      <a:accent2>
        <a:srgbClr val="FF7F45"/>
      </a:accent2>
      <a:accent3>
        <a:srgbClr val="63B1E5"/>
      </a:accent3>
      <a:accent4>
        <a:srgbClr val="9093CE"/>
      </a:accent4>
      <a:accent5>
        <a:srgbClr val="9C5FB5"/>
      </a:accent5>
      <a:accent6>
        <a:srgbClr val="0094B3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m oss">
  <a:themeElements>
    <a:clrScheme name="Dedicare inkl affärsområden">
      <a:dk1>
        <a:sysClr val="windowText" lastClr="000000"/>
      </a:dk1>
      <a:lt1>
        <a:sysClr val="window" lastClr="FFFFFF"/>
      </a:lt1>
      <a:dk2>
        <a:srgbClr val="E00027"/>
      </a:dk2>
      <a:lt2>
        <a:srgbClr val="4C4C4C"/>
      </a:lt2>
      <a:accent1>
        <a:srgbClr val="58A618"/>
      </a:accent1>
      <a:accent2>
        <a:srgbClr val="FF7F45"/>
      </a:accent2>
      <a:accent3>
        <a:srgbClr val="63B1E5"/>
      </a:accent3>
      <a:accent4>
        <a:srgbClr val="9093CE"/>
      </a:accent4>
      <a:accent5>
        <a:srgbClr val="9C5FB5"/>
      </a:accent5>
      <a:accent6>
        <a:srgbClr val="0094B3"/>
      </a:accent6>
      <a:hlink>
        <a:srgbClr val="5B595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Årsbokslut">
  <a:themeElements>
    <a:clrScheme name="Dedicare inkl affärsområden">
      <a:dk1>
        <a:sysClr val="windowText" lastClr="000000"/>
      </a:dk1>
      <a:lt1>
        <a:sysClr val="window" lastClr="FFFFFF"/>
      </a:lt1>
      <a:dk2>
        <a:srgbClr val="E00027"/>
      </a:dk2>
      <a:lt2>
        <a:srgbClr val="4C4C4C"/>
      </a:lt2>
      <a:accent1>
        <a:srgbClr val="58A618"/>
      </a:accent1>
      <a:accent2>
        <a:srgbClr val="FF7F45"/>
      </a:accent2>
      <a:accent3>
        <a:srgbClr val="63B1E5"/>
      </a:accent3>
      <a:accent4>
        <a:srgbClr val="9093CE"/>
      </a:accent4>
      <a:accent5>
        <a:srgbClr val="9C5FB5"/>
      </a:accent5>
      <a:accent6>
        <a:srgbClr val="0094B3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vartalsrapport">
  <a:themeElements>
    <a:clrScheme name="Dedicare inkl affärsområden">
      <a:dk1>
        <a:sysClr val="windowText" lastClr="000000"/>
      </a:dk1>
      <a:lt1>
        <a:sysClr val="window" lastClr="FFFFFF"/>
      </a:lt1>
      <a:dk2>
        <a:srgbClr val="E00027"/>
      </a:dk2>
      <a:lt2>
        <a:srgbClr val="4C4C4C"/>
      </a:lt2>
      <a:accent1>
        <a:srgbClr val="58A618"/>
      </a:accent1>
      <a:accent2>
        <a:srgbClr val="FF7F45"/>
      </a:accent2>
      <a:accent3>
        <a:srgbClr val="63B1E5"/>
      </a:accent3>
      <a:accent4>
        <a:srgbClr val="9093CE"/>
      </a:accent4>
      <a:accent5>
        <a:srgbClr val="9C5FB5"/>
      </a:accent5>
      <a:accent6>
        <a:srgbClr val="0094B3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Intro">
  <a:themeElements>
    <a:clrScheme name="Dedicare inkl affärsområden">
      <a:dk1>
        <a:sysClr val="windowText" lastClr="000000"/>
      </a:dk1>
      <a:lt1>
        <a:sysClr val="window" lastClr="FFFFFF"/>
      </a:lt1>
      <a:dk2>
        <a:srgbClr val="E00027"/>
      </a:dk2>
      <a:lt2>
        <a:srgbClr val="4C4C4C"/>
      </a:lt2>
      <a:accent1>
        <a:srgbClr val="58A618"/>
      </a:accent1>
      <a:accent2>
        <a:srgbClr val="FF7F45"/>
      </a:accent2>
      <a:accent3>
        <a:srgbClr val="63B1E5"/>
      </a:accent3>
      <a:accent4>
        <a:srgbClr val="9093CE"/>
      </a:accent4>
      <a:accent5>
        <a:srgbClr val="9C5FB5"/>
      </a:accent5>
      <a:accent6>
        <a:srgbClr val="0094B3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dicare AB">
  <a:themeElements>
    <a:clrScheme name="Dedicare inkl affärsområden">
      <a:dk1>
        <a:sysClr val="windowText" lastClr="000000"/>
      </a:dk1>
      <a:lt1>
        <a:sysClr val="window" lastClr="FFFFFF"/>
      </a:lt1>
      <a:dk2>
        <a:srgbClr val="E00027"/>
      </a:dk2>
      <a:lt2>
        <a:srgbClr val="4C4C4C"/>
      </a:lt2>
      <a:accent1>
        <a:srgbClr val="58A618"/>
      </a:accent1>
      <a:accent2>
        <a:srgbClr val="FF7F45"/>
      </a:accent2>
      <a:accent3>
        <a:srgbClr val="63B1E5"/>
      </a:accent3>
      <a:accent4>
        <a:srgbClr val="9093CE"/>
      </a:accent4>
      <a:accent5>
        <a:srgbClr val="9C5FB5"/>
      </a:accent5>
      <a:accent6>
        <a:srgbClr val="0094B3"/>
      </a:accent6>
      <a:hlink>
        <a:srgbClr val="5B5958"/>
      </a:hlink>
      <a:folHlink>
        <a:srgbClr val="FFFFFF"/>
      </a:folHlink>
    </a:clrScheme>
    <a:fontScheme name="Dedica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Dedicare">
  <a:themeElements>
    <a:clrScheme name="Dedicare">
      <a:dk1>
        <a:srgbClr val="000000"/>
      </a:dk1>
      <a:lt1>
        <a:srgbClr val="FFFFFF"/>
      </a:lt1>
      <a:dk2>
        <a:srgbClr val="EF4050"/>
      </a:dk2>
      <a:lt2>
        <a:srgbClr val="4C4C4C"/>
      </a:lt2>
      <a:accent1>
        <a:srgbClr val="EF4050"/>
      </a:accent1>
      <a:accent2>
        <a:srgbClr val="323333"/>
      </a:accent2>
      <a:accent3>
        <a:srgbClr val="515659"/>
      </a:accent3>
      <a:accent4>
        <a:srgbClr val="EEEDEE"/>
      </a:accent4>
      <a:accent5>
        <a:srgbClr val="F48B95"/>
      </a:accent5>
      <a:accent6>
        <a:srgbClr val="939A9E"/>
      </a:accent6>
      <a:hlink>
        <a:srgbClr val="EF4050"/>
      </a:hlink>
      <a:folHlink>
        <a:srgbClr val="32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Dedicare POTX" id="{5E69FDAF-9568-974B-89DC-D15E6104C1C1}" vid="{25B18FC8-AED7-124C-9781-C629ED26C6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15520C75C3D4498B5AE38D6CFF3472" ma:contentTypeVersion="4" ma:contentTypeDescription="Create a new document." ma:contentTypeScope="" ma:versionID="f071d0ed37bea794fd7e102fec33fe2f">
  <xsd:schema xmlns:xsd="http://www.w3.org/2001/XMLSchema" xmlns:xs="http://www.w3.org/2001/XMLSchema" xmlns:p="http://schemas.microsoft.com/office/2006/metadata/properties" xmlns:ns2="1b6e4474-4ae6-42b9-aae0-48c565b1c7f8" xmlns:ns3="0c4155b9-1257-410d-85e7-181b67e364ec" targetNamespace="http://schemas.microsoft.com/office/2006/metadata/properties" ma:root="true" ma:fieldsID="ec1c93d8d3a55ae7cd9ae48c8d8bc332" ns2:_="" ns3:_="">
    <xsd:import namespace="1b6e4474-4ae6-42b9-aae0-48c565b1c7f8"/>
    <xsd:import namespace="0c4155b9-1257-410d-85e7-181b67e364e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e4474-4ae6-42b9-aae0-48c565b1c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4155b9-1257-410d-85e7-181b67e364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E8D902-9C9A-4951-95E1-DA3F7667F5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89C517-141A-479D-8EF5-C2B622C847B1}">
  <ds:schemaRefs>
    <ds:schemaRef ds:uri="0c4155b9-1257-410d-85e7-181b67e364ec"/>
    <ds:schemaRef ds:uri="1b6e4474-4ae6-42b9-aae0-48c565b1c7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FFF0496-C6F2-4ADA-93B6-4B8796294C10}">
  <ds:schemaRefs>
    <ds:schemaRef ds:uri="0c4155b9-1257-410d-85e7-181b67e364ec"/>
    <ds:schemaRef ds:uri="1b6e4474-4ae6-42b9-aae0-48c565b1c7f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491</Words>
  <Application>Microsoft Office PowerPoint</Application>
  <PresentationFormat>Bildspel på skärmen (16:10)</PresentationFormat>
  <Paragraphs>149</Paragraphs>
  <Slides>19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15</vt:i4>
      </vt:variant>
      <vt:variant>
        <vt:lpstr>Bildrubriker</vt:lpstr>
      </vt:variant>
      <vt:variant>
        <vt:i4>19</vt:i4>
      </vt:variant>
    </vt:vector>
  </HeadingPairs>
  <TitlesOfParts>
    <vt:vector size="42" baseType="lpstr">
      <vt:lpstr>Arial</vt:lpstr>
      <vt:lpstr>Calibri</vt:lpstr>
      <vt:lpstr>Calibri Light</vt:lpstr>
      <vt:lpstr>Roboto</vt:lpstr>
      <vt:lpstr>Roboto Black</vt:lpstr>
      <vt:lpstr>Roboto Light</vt:lpstr>
      <vt:lpstr>Roboto Medium</vt:lpstr>
      <vt:lpstr>Roboto Thin</vt:lpstr>
      <vt:lpstr>Intro</vt:lpstr>
      <vt:lpstr>Anpassad formgivning</vt:lpstr>
      <vt:lpstr>Om oss</vt:lpstr>
      <vt:lpstr>1_Anpassad formgivning</vt:lpstr>
      <vt:lpstr>Årsbokslut</vt:lpstr>
      <vt:lpstr>Kvartalsrapport</vt:lpstr>
      <vt:lpstr>2_Intro</vt:lpstr>
      <vt:lpstr>Dedicare AB</vt:lpstr>
      <vt:lpstr>Dedicare</vt:lpstr>
      <vt:lpstr>4_Intro</vt:lpstr>
      <vt:lpstr>1_Dedicare</vt:lpstr>
      <vt:lpstr>2_Dedicare</vt:lpstr>
      <vt:lpstr>3_Dedicare</vt:lpstr>
      <vt:lpstr>4_Dedicare</vt:lpstr>
      <vt:lpstr>3_Intro</vt:lpstr>
      <vt:lpstr> </vt:lpstr>
      <vt:lpstr>PowerPoint-presentation</vt:lpstr>
      <vt:lpstr>PowerPoint-presentation</vt:lpstr>
      <vt:lpstr>Organisationsstruktur 2023</vt:lpstr>
      <vt:lpstr> </vt:lpstr>
      <vt:lpstr>Dedicare 2022 </vt:lpstr>
      <vt:lpstr>PowerPoint-presentation</vt:lpstr>
      <vt:lpstr>Sverige 2022</vt:lpstr>
      <vt:lpstr>Norge 2022</vt:lpstr>
      <vt:lpstr>Danmark 2022</vt:lpstr>
      <vt:lpstr>PowerPoint-presentation</vt:lpstr>
      <vt:lpstr>PowerPoint-presentation</vt:lpstr>
      <vt:lpstr> </vt:lpstr>
      <vt:lpstr>Dedicare Q1 2019 – Q1 2023 </vt:lpstr>
      <vt:lpstr>PowerPoint-presentation</vt:lpstr>
      <vt:lpstr>Koncernledningen 2023</vt:lpstr>
      <vt:lpstr>Vision  </vt:lpstr>
      <vt:lpstr>PowerPoint-presentation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Mia Dahlstrand</dc:creator>
  <cp:lastModifiedBy>Krister Widström</cp:lastModifiedBy>
  <cp:revision>13</cp:revision>
  <cp:lastPrinted>2019-12-03T08:56:32Z</cp:lastPrinted>
  <dcterms:created xsi:type="dcterms:W3CDTF">2013-09-16T13:22:58Z</dcterms:created>
  <dcterms:modified xsi:type="dcterms:W3CDTF">2023-04-20T15:14:31Z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0x010100D115520C75C3D4498B5AE38D6CFF3472</vt:lpwstr>
  </property>
</Properties>
</file>